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1879" r:id="rId2"/>
    <p:sldId id="1114" r:id="rId3"/>
    <p:sldId id="1880" r:id="rId4"/>
    <p:sldId id="1881" r:id="rId5"/>
    <p:sldId id="1882" r:id="rId6"/>
    <p:sldId id="1883" r:id="rId7"/>
    <p:sldId id="1884" r:id="rId8"/>
    <p:sldId id="1885" r:id="rId9"/>
    <p:sldId id="1886" r:id="rId10"/>
    <p:sldId id="1887" r:id="rId11"/>
    <p:sldId id="1888" r:id="rId12"/>
    <p:sldId id="1889" r:id="rId13"/>
    <p:sldId id="192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hnam Jafarpour" initials="BJ" lastIdx="1" clrIdx="0">
    <p:extLst>
      <p:ext uri="{19B8F6BF-5375-455C-9EA6-DF929625EA0E}">
        <p15:presenceInfo xmlns:p15="http://schemas.microsoft.com/office/powerpoint/2012/main" userId="S-1-5-21-698346039-3769207240-1102808444-1002" providerId="AD"/>
      </p:ext>
    </p:extLst>
  </p:cmAuthor>
  <p:cmAuthor id="2" name="Kristian Jessen" initials="KJ" lastIdx="8" clrIdx="1">
    <p:extLst>
      <p:ext uri="{19B8F6BF-5375-455C-9EA6-DF929625EA0E}">
        <p15:presenceInfo xmlns:p15="http://schemas.microsoft.com/office/powerpoint/2012/main" userId="Kristian Jes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5F9"/>
    <a:srgbClr val="FDD7F9"/>
    <a:srgbClr val="FFFFCC"/>
    <a:srgbClr val="66FF99"/>
    <a:srgbClr val="00FFFF"/>
    <a:srgbClr val="CC99FF"/>
    <a:srgbClr val="008F00"/>
    <a:srgbClr val="009900"/>
    <a:srgbClr val="FFFF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07A90-28BD-4198-9CC8-5340F388B56E}" v="111" dt="2024-04-10T18:26:3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02" autoAdjust="0"/>
    <p:restoredTop sz="94477" autoAdjust="0"/>
  </p:normalViewPr>
  <p:slideViewPr>
    <p:cSldViewPr snapToGrid="0" snapToObjects="1">
      <p:cViewPr varScale="1">
        <p:scale>
          <a:sx n="104" d="100"/>
          <a:sy n="104" d="100"/>
        </p:scale>
        <p:origin x="708" y="114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mmad Valiyev" userId="f9947e3a-d8e8-40c6-bd4a-0895dcf0fa34" providerId="ADAL" clId="{B1607A90-28BD-4198-9CC8-5340F388B56E}"/>
    <pc:docChg chg="undo redo custSel addSld delSld modSld">
      <pc:chgData name="Mahammad Valiyev" userId="f9947e3a-d8e8-40c6-bd4a-0895dcf0fa34" providerId="ADAL" clId="{B1607A90-28BD-4198-9CC8-5340F388B56E}" dt="2024-04-19T04:52:35.966" v="4177" actId="478"/>
      <pc:docMkLst>
        <pc:docMk/>
      </pc:docMkLst>
      <pc:sldChg chg="addSp delSp modSp mod">
        <pc:chgData name="Mahammad Valiyev" userId="f9947e3a-d8e8-40c6-bd4a-0895dcf0fa34" providerId="ADAL" clId="{B1607A90-28BD-4198-9CC8-5340F388B56E}" dt="2024-04-10T05:33:55.042" v="3844" actId="1035"/>
        <pc:sldMkLst>
          <pc:docMk/>
          <pc:sldMk cId="987896407" sldId="1114"/>
        </pc:sldMkLst>
        <pc:spChg chg="mod">
          <ac:chgData name="Mahammad Valiyev" userId="f9947e3a-d8e8-40c6-bd4a-0895dcf0fa34" providerId="ADAL" clId="{B1607A90-28BD-4198-9CC8-5340F388B56E}" dt="2024-04-09T17:40:41.435" v="106" actId="20577"/>
          <ac:spMkLst>
            <pc:docMk/>
            <pc:sldMk cId="987896407" sldId="1114"/>
            <ac:spMk id="3" creationId="{00000000-0000-0000-0000-000000000000}"/>
          </ac:spMkLst>
        </pc:spChg>
        <pc:spChg chg="add mod">
          <ac:chgData name="Mahammad Valiyev" userId="f9947e3a-d8e8-40c6-bd4a-0895dcf0fa34" providerId="ADAL" clId="{B1607A90-28BD-4198-9CC8-5340F388B56E}" dt="2024-04-09T18:15:24.669" v="484" actId="164"/>
          <ac:spMkLst>
            <pc:docMk/>
            <pc:sldMk cId="987896407" sldId="1114"/>
            <ac:spMk id="6" creationId="{4B48E761-C524-2C20-078C-2FB8EEF7329C}"/>
          </ac:spMkLst>
        </pc:spChg>
        <pc:spChg chg="add del mod">
          <ac:chgData name="Mahammad Valiyev" userId="f9947e3a-d8e8-40c6-bd4a-0895dcf0fa34" providerId="ADAL" clId="{B1607A90-28BD-4198-9CC8-5340F388B56E}" dt="2024-04-09T18:09:19.686" v="428" actId="478"/>
          <ac:spMkLst>
            <pc:docMk/>
            <pc:sldMk cId="987896407" sldId="1114"/>
            <ac:spMk id="7" creationId="{26203606-4839-F0E0-14BC-B110896B6C91}"/>
          </ac:spMkLst>
        </pc:spChg>
        <pc:spChg chg="add mod">
          <ac:chgData name="Mahammad Valiyev" userId="f9947e3a-d8e8-40c6-bd4a-0895dcf0fa34" providerId="ADAL" clId="{B1607A90-28BD-4198-9CC8-5340F388B56E}" dt="2024-04-10T05:13:33.014" v="2923" actId="1035"/>
          <ac:spMkLst>
            <pc:docMk/>
            <pc:sldMk cId="987896407" sldId="1114"/>
            <ac:spMk id="9" creationId="{8BA1BD57-EAAD-8053-1EFD-3DCC14826752}"/>
          </ac:spMkLst>
        </pc:spChg>
        <pc:spChg chg="add mod">
          <ac:chgData name="Mahammad Valiyev" userId="f9947e3a-d8e8-40c6-bd4a-0895dcf0fa34" providerId="ADAL" clId="{B1607A90-28BD-4198-9CC8-5340F388B56E}" dt="2024-04-09T18:42:38.547" v="1077" actId="1038"/>
          <ac:spMkLst>
            <pc:docMk/>
            <pc:sldMk cId="987896407" sldId="1114"/>
            <ac:spMk id="14" creationId="{661A093F-3631-AC36-CA53-CE3FC420C26E}"/>
          </ac:spMkLst>
        </pc:spChg>
        <pc:spChg chg="add mod">
          <ac:chgData name="Mahammad Valiyev" userId="f9947e3a-d8e8-40c6-bd4a-0895dcf0fa34" providerId="ADAL" clId="{B1607A90-28BD-4198-9CC8-5340F388B56E}" dt="2024-04-10T05:33:29.602" v="3839" actId="1037"/>
          <ac:spMkLst>
            <pc:docMk/>
            <pc:sldMk cId="987896407" sldId="1114"/>
            <ac:spMk id="21" creationId="{D91BE3A4-228A-25E3-5E10-EEF83037801C}"/>
          </ac:spMkLst>
        </pc:spChg>
        <pc:spChg chg="add mod">
          <ac:chgData name="Mahammad Valiyev" userId="f9947e3a-d8e8-40c6-bd4a-0895dcf0fa34" providerId="ADAL" clId="{B1607A90-28BD-4198-9CC8-5340F388B56E}" dt="2024-04-10T05:33:55.042" v="3844" actId="1035"/>
          <ac:spMkLst>
            <pc:docMk/>
            <pc:sldMk cId="987896407" sldId="1114"/>
            <ac:spMk id="22" creationId="{9CB0F77B-8A18-C5FA-FAAE-58E048E51552}"/>
          </ac:spMkLst>
        </pc:spChg>
        <pc:spChg chg="add mod ord">
          <ac:chgData name="Mahammad Valiyev" userId="f9947e3a-d8e8-40c6-bd4a-0895dcf0fa34" providerId="ADAL" clId="{B1607A90-28BD-4198-9CC8-5340F388B56E}" dt="2024-04-09T18:15:24.669" v="484" actId="164"/>
          <ac:spMkLst>
            <pc:docMk/>
            <pc:sldMk cId="987896407" sldId="1114"/>
            <ac:spMk id="23" creationId="{2F725CB7-64E7-3869-E6D4-1F55C66F2A63}"/>
          </ac:spMkLst>
        </pc:spChg>
        <pc:spChg chg="add mod ord">
          <ac:chgData name="Mahammad Valiyev" userId="f9947e3a-d8e8-40c6-bd4a-0895dcf0fa34" providerId="ADAL" clId="{B1607A90-28BD-4198-9CC8-5340F388B56E}" dt="2024-04-09T18:15:24.669" v="484" actId="164"/>
          <ac:spMkLst>
            <pc:docMk/>
            <pc:sldMk cId="987896407" sldId="1114"/>
            <ac:spMk id="24" creationId="{FCE17A40-B8A9-098E-84DD-FA4C9DE47C5C}"/>
          </ac:spMkLst>
        </pc:spChg>
        <pc:spChg chg="add mod">
          <ac:chgData name="Mahammad Valiyev" userId="f9947e3a-d8e8-40c6-bd4a-0895dcf0fa34" providerId="ADAL" clId="{B1607A90-28BD-4198-9CC8-5340F388B56E}" dt="2024-04-09T18:07:54.897" v="406" actId="164"/>
          <ac:spMkLst>
            <pc:docMk/>
            <pc:sldMk cId="987896407" sldId="1114"/>
            <ac:spMk id="25" creationId="{62EB913B-3108-2D80-1415-4ABA06AE13ED}"/>
          </ac:spMkLst>
        </pc:spChg>
        <pc:spChg chg="add mod">
          <ac:chgData name="Mahammad Valiyev" userId="f9947e3a-d8e8-40c6-bd4a-0895dcf0fa34" providerId="ADAL" clId="{B1607A90-28BD-4198-9CC8-5340F388B56E}" dt="2024-04-09T18:09:57.188" v="437" actId="1076"/>
          <ac:spMkLst>
            <pc:docMk/>
            <pc:sldMk cId="987896407" sldId="1114"/>
            <ac:spMk id="26" creationId="{8393CCC5-3650-3B83-7035-3B070B7EBCC5}"/>
          </ac:spMkLst>
        </pc:spChg>
        <pc:spChg chg="add mod topLvl">
          <ac:chgData name="Mahammad Valiyev" userId="f9947e3a-d8e8-40c6-bd4a-0895dcf0fa34" providerId="ADAL" clId="{B1607A90-28BD-4198-9CC8-5340F388B56E}" dt="2024-04-09T18:38:30.014" v="976" actId="1076"/>
          <ac:spMkLst>
            <pc:docMk/>
            <pc:sldMk cId="987896407" sldId="1114"/>
            <ac:spMk id="28" creationId="{EEF3F3DE-0DC6-653D-646F-EF433AFBBCA3}"/>
          </ac:spMkLst>
        </pc:spChg>
        <pc:spChg chg="add mod topLvl">
          <ac:chgData name="Mahammad Valiyev" userId="f9947e3a-d8e8-40c6-bd4a-0895dcf0fa34" providerId="ADAL" clId="{B1607A90-28BD-4198-9CC8-5340F388B56E}" dt="2024-04-09T18:12:01.760" v="468" actId="164"/>
          <ac:spMkLst>
            <pc:docMk/>
            <pc:sldMk cId="987896407" sldId="1114"/>
            <ac:spMk id="29" creationId="{7996BA8F-4017-D7FF-F54B-E3D09C2520BF}"/>
          </ac:spMkLst>
        </pc:spChg>
        <pc:spChg chg="add del mod">
          <ac:chgData name="Mahammad Valiyev" userId="f9947e3a-d8e8-40c6-bd4a-0895dcf0fa34" providerId="ADAL" clId="{B1607A90-28BD-4198-9CC8-5340F388B56E}" dt="2024-04-09T18:23:18.548" v="595" actId="478"/>
          <ac:spMkLst>
            <pc:docMk/>
            <pc:sldMk cId="987896407" sldId="1114"/>
            <ac:spMk id="34" creationId="{4C61E905-16BD-C815-3363-D3C8E7A8C592}"/>
          </ac:spMkLst>
        </pc:spChg>
        <pc:spChg chg="mod">
          <ac:chgData name="Mahammad Valiyev" userId="f9947e3a-d8e8-40c6-bd4a-0895dcf0fa34" providerId="ADAL" clId="{B1607A90-28BD-4198-9CC8-5340F388B56E}" dt="2024-04-09T18:18:46.203" v="551"/>
          <ac:spMkLst>
            <pc:docMk/>
            <pc:sldMk cId="987896407" sldId="1114"/>
            <ac:spMk id="37" creationId="{4703F8D6-C396-EB78-E09C-1701B9428183}"/>
          </ac:spMkLst>
        </pc:spChg>
        <pc:spChg chg="add mod">
          <ac:chgData name="Mahammad Valiyev" userId="f9947e3a-d8e8-40c6-bd4a-0895dcf0fa34" providerId="ADAL" clId="{B1607A90-28BD-4198-9CC8-5340F388B56E}" dt="2024-04-09T18:18:46.203" v="551"/>
          <ac:spMkLst>
            <pc:docMk/>
            <pc:sldMk cId="987896407" sldId="1114"/>
            <ac:spMk id="38" creationId="{66E1C15C-D1C4-81A9-765F-14D850B438D1}"/>
          </ac:spMkLst>
        </pc:spChg>
        <pc:spChg chg="add mod">
          <ac:chgData name="Mahammad Valiyev" userId="f9947e3a-d8e8-40c6-bd4a-0895dcf0fa34" providerId="ADAL" clId="{B1607A90-28BD-4198-9CC8-5340F388B56E}" dt="2024-04-10T05:33:04.235" v="3815" actId="403"/>
          <ac:spMkLst>
            <pc:docMk/>
            <pc:sldMk cId="987896407" sldId="1114"/>
            <ac:spMk id="39" creationId="{F0D840C8-C5F8-C431-227C-39DD2E3357FB}"/>
          </ac:spMkLst>
        </pc:spChg>
        <pc:spChg chg="add mod">
          <ac:chgData name="Mahammad Valiyev" userId="f9947e3a-d8e8-40c6-bd4a-0895dcf0fa34" providerId="ADAL" clId="{B1607A90-28BD-4198-9CC8-5340F388B56E}" dt="2024-04-09T19:32:43.717" v="1920" actId="1038"/>
          <ac:spMkLst>
            <pc:docMk/>
            <pc:sldMk cId="987896407" sldId="1114"/>
            <ac:spMk id="40" creationId="{326C7498-C085-F5DC-0BFA-8EEFB41E4642}"/>
          </ac:spMkLst>
        </pc:spChg>
        <pc:spChg chg="add mod">
          <ac:chgData name="Mahammad Valiyev" userId="f9947e3a-d8e8-40c6-bd4a-0895dcf0fa34" providerId="ADAL" clId="{B1607A90-28BD-4198-9CC8-5340F388B56E}" dt="2024-04-09T18:45:08.319" v="1101" actId="1076"/>
          <ac:spMkLst>
            <pc:docMk/>
            <pc:sldMk cId="987896407" sldId="1114"/>
            <ac:spMk id="41" creationId="{92671395-CF2D-B8E5-01F2-3BEA229B4354}"/>
          </ac:spMkLst>
        </pc:spChg>
        <pc:spChg chg="add mod">
          <ac:chgData name="Mahammad Valiyev" userId="f9947e3a-d8e8-40c6-bd4a-0895dcf0fa34" providerId="ADAL" clId="{B1607A90-28BD-4198-9CC8-5340F388B56E}" dt="2024-04-09T18:42:38.547" v="1077" actId="1038"/>
          <ac:spMkLst>
            <pc:docMk/>
            <pc:sldMk cId="987896407" sldId="1114"/>
            <ac:spMk id="42" creationId="{C8602E3C-5D06-CC5A-FB86-E6A194359BB8}"/>
          </ac:spMkLst>
        </pc:spChg>
        <pc:spChg chg="add mod">
          <ac:chgData name="Mahammad Valiyev" userId="f9947e3a-d8e8-40c6-bd4a-0895dcf0fa34" providerId="ADAL" clId="{B1607A90-28BD-4198-9CC8-5340F388B56E}" dt="2024-04-10T05:13:37.470" v="2924" actId="1076"/>
          <ac:spMkLst>
            <pc:docMk/>
            <pc:sldMk cId="987896407" sldId="1114"/>
            <ac:spMk id="43" creationId="{6659B237-A076-E8EA-43F1-0415ECBD6BE9}"/>
          </ac:spMkLst>
        </pc:spChg>
        <pc:spChg chg="add mod">
          <ac:chgData name="Mahammad Valiyev" userId="f9947e3a-d8e8-40c6-bd4a-0895dcf0fa34" providerId="ADAL" clId="{B1607A90-28BD-4198-9CC8-5340F388B56E}" dt="2024-04-10T05:32:34.066" v="3812" actId="2711"/>
          <ac:spMkLst>
            <pc:docMk/>
            <pc:sldMk cId="987896407" sldId="1114"/>
            <ac:spMk id="44" creationId="{F29B021C-C582-FAF5-0DC9-55A2D9BDAE06}"/>
          </ac:spMkLst>
        </pc:spChg>
        <pc:spChg chg="add mod">
          <ac:chgData name="Mahammad Valiyev" userId="f9947e3a-d8e8-40c6-bd4a-0895dcf0fa34" providerId="ADAL" clId="{B1607A90-28BD-4198-9CC8-5340F388B56E}" dt="2024-04-10T05:32:39.097" v="3813" actId="108"/>
          <ac:spMkLst>
            <pc:docMk/>
            <pc:sldMk cId="987896407" sldId="1114"/>
            <ac:spMk id="45" creationId="{3365E2DC-EFB5-B3C8-A4B0-9ED2FCBB6D8C}"/>
          </ac:spMkLst>
        </pc:spChg>
        <pc:spChg chg="add del mod">
          <ac:chgData name="Mahammad Valiyev" userId="f9947e3a-d8e8-40c6-bd4a-0895dcf0fa34" providerId="ADAL" clId="{B1607A90-28BD-4198-9CC8-5340F388B56E}" dt="2024-04-09T18:29:28.850" v="811" actId="478"/>
          <ac:spMkLst>
            <pc:docMk/>
            <pc:sldMk cId="987896407" sldId="1114"/>
            <ac:spMk id="46" creationId="{3A20089A-F0A7-90DD-2927-0914145423CF}"/>
          </ac:spMkLst>
        </pc:spChg>
        <pc:grpChg chg="add mod">
          <ac:chgData name="Mahammad Valiyev" userId="f9947e3a-d8e8-40c6-bd4a-0895dcf0fa34" providerId="ADAL" clId="{B1607A90-28BD-4198-9CC8-5340F388B56E}" dt="2024-04-09T17:50:46.123" v="193" actId="164"/>
          <ac:grpSpMkLst>
            <pc:docMk/>
            <pc:sldMk cId="987896407" sldId="1114"/>
            <ac:grpSpMk id="8" creationId="{D2E396B2-F880-7387-4AB0-535D2F26CA92}"/>
          </ac:grpSpMkLst>
        </pc:grpChg>
        <pc:grpChg chg="add mod">
          <ac:chgData name="Mahammad Valiyev" userId="f9947e3a-d8e8-40c6-bd4a-0895dcf0fa34" providerId="ADAL" clId="{B1607A90-28BD-4198-9CC8-5340F388B56E}" dt="2024-04-09T18:15:24.669" v="484" actId="164"/>
          <ac:grpSpMkLst>
            <pc:docMk/>
            <pc:sldMk cId="987896407" sldId="1114"/>
            <ac:grpSpMk id="27" creationId="{F00A8EB0-5668-CFE8-C875-9B49412F73D1}"/>
          </ac:grpSpMkLst>
        </pc:grpChg>
        <pc:grpChg chg="add del mod">
          <ac:chgData name="Mahammad Valiyev" userId="f9947e3a-d8e8-40c6-bd4a-0895dcf0fa34" providerId="ADAL" clId="{B1607A90-28BD-4198-9CC8-5340F388B56E}" dt="2024-04-09T18:11:53.520" v="465" actId="165"/>
          <ac:grpSpMkLst>
            <pc:docMk/>
            <pc:sldMk cId="987896407" sldId="1114"/>
            <ac:grpSpMk id="30" creationId="{3F9412FE-6666-3C7E-9FBF-C6A2A411C0DF}"/>
          </ac:grpSpMkLst>
        </pc:grpChg>
        <pc:grpChg chg="add mod">
          <ac:chgData name="Mahammad Valiyev" userId="f9947e3a-d8e8-40c6-bd4a-0895dcf0fa34" providerId="ADAL" clId="{B1607A90-28BD-4198-9CC8-5340F388B56E}" dt="2024-04-09T18:42:38.547" v="1077" actId="1038"/>
          <ac:grpSpMkLst>
            <pc:docMk/>
            <pc:sldMk cId="987896407" sldId="1114"/>
            <ac:grpSpMk id="31" creationId="{B4E9595A-39F1-4512-26F2-7C4626BEA884}"/>
          </ac:grpSpMkLst>
        </pc:grpChg>
        <pc:grpChg chg="add mod">
          <ac:chgData name="Mahammad Valiyev" userId="f9947e3a-d8e8-40c6-bd4a-0895dcf0fa34" providerId="ADAL" clId="{B1607A90-28BD-4198-9CC8-5340F388B56E}" dt="2024-04-09T18:42:38.547" v="1077" actId="1038"/>
          <ac:grpSpMkLst>
            <pc:docMk/>
            <pc:sldMk cId="987896407" sldId="1114"/>
            <ac:grpSpMk id="32" creationId="{3F25D738-683B-CA35-8CDD-D25726A51817}"/>
          </ac:grpSpMkLst>
        </pc:grpChg>
        <pc:grpChg chg="add mod">
          <ac:chgData name="Mahammad Valiyev" userId="f9947e3a-d8e8-40c6-bd4a-0895dcf0fa34" providerId="ADAL" clId="{B1607A90-28BD-4198-9CC8-5340F388B56E}" dt="2024-04-09T18:42:38.547" v="1077" actId="1038"/>
          <ac:grpSpMkLst>
            <pc:docMk/>
            <pc:sldMk cId="987896407" sldId="1114"/>
            <ac:grpSpMk id="33" creationId="{AD47D788-4330-9C31-817F-46B38D50D959}"/>
          </ac:grpSpMkLst>
        </pc:grpChg>
        <pc:grpChg chg="add mod">
          <ac:chgData name="Mahammad Valiyev" userId="f9947e3a-d8e8-40c6-bd4a-0895dcf0fa34" providerId="ADAL" clId="{B1607A90-28BD-4198-9CC8-5340F388B56E}" dt="2024-04-09T18:18:46.203" v="551"/>
          <ac:grpSpMkLst>
            <pc:docMk/>
            <pc:sldMk cId="987896407" sldId="1114"/>
            <ac:grpSpMk id="35" creationId="{77BB5B24-A49E-7195-98F4-9149860E0C68}"/>
          </ac:grpSpMkLst>
        </pc:grpChg>
        <pc:picChg chg="add del mod modCrop">
          <ac:chgData name="Mahammad Valiyev" userId="f9947e3a-d8e8-40c6-bd4a-0895dcf0fa34" providerId="ADAL" clId="{B1607A90-28BD-4198-9CC8-5340F388B56E}" dt="2024-04-09T18:09:18.293" v="427" actId="478"/>
          <ac:picMkLst>
            <pc:docMk/>
            <pc:sldMk cId="987896407" sldId="1114"/>
            <ac:picMk id="4" creationId="{DAC695A6-2C6A-A619-08E7-199E1E03DD9F}"/>
          </ac:picMkLst>
        </pc:picChg>
        <pc:picChg chg="add del mod modCrop">
          <ac:chgData name="Mahammad Valiyev" userId="f9947e3a-d8e8-40c6-bd4a-0895dcf0fa34" providerId="ADAL" clId="{B1607A90-28BD-4198-9CC8-5340F388B56E}" dt="2024-04-09T18:09:17.782" v="426" actId="478"/>
          <ac:picMkLst>
            <pc:docMk/>
            <pc:sldMk cId="987896407" sldId="1114"/>
            <ac:picMk id="5" creationId="{81A7BD2C-49ED-28C0-25C5-83D2E8EBEB4A}"/>
          </ac:picMkLst>
        </pc:picChg>
        <pc:picChg chg="add mod modCrop">
          <ac:chgData name="Mahammad Valiyev" userId="f9947e3a-d8e8-40c6-bd4a-0895dcf0fa34" providerId="ADAL" clId="{B1607A90-28BD-4198-9CC8-5340F388B56E}" dt="2024-04-09T18:40:39.960" v="1008" actId="1038"/>
          <ac:picMkLst>
            <pc:docMk/>
            <pc:sldMk cId="987896407" sldId="1114"/>
            <ac:picMk id="11" creationId="{748E9974-8652-C690-D383-739A31591092}"/>
          </ac:picMkLst>
        </pc:picChg>
        <pc:picChg chg="add mod topLvl modCrop">
          <ac:chgData name="Mahammad Valiyev" userId="f9947e3a-d8e8-40c6-bd4a-0895dcf0fa34" providerId="ADAL" clId="{B1607A90-28BD-4198-9CC8-5340F388B56E}" dt="2024-04-09T18:40:56.974" v="1014" actId="1037"/>
          <ac:picMkLst>
            <pc:docMk/>
            <pc:sldMk cId="987896407" sldId="1114"/>
            <ac:picMk id="13" creationId="{4216B389-9DA4-062D-BA6A-2967779A7D3B}"/>
          </ac:picMkLst>
        </pc:picChg>
        <pc:picChg chg="add mod">
          <ac:chgData name="Mahammad Valiyev" userId="f9947e3a-d8e8-40c6-bd4a-0895dcf0fa34" providerId="ADAL" clId="{B1607A90-28BD-4198-9CC8-5340F388B56E}" dt="2024-04-10T05:33:53.745" v="3843" actId="1036"/>
          <ac:picMkLst>
            <pc:docMk/>
            <pc:sldMk cId="987896407" sldId="1114"/>
            <ac:picMk id="16" creationId="{1B3CD890-771A-B2FB-3254-BE541D661DB2}"/>
          </ac:picMkLst>
        </pc:picChg>
        <pc:picChg chg="mod">
          <ac:chgData name="Mahammad Valiyev" userId="f9947e3a-d8e8-40c6-bd4a-0895dcf0fa34" providerId="ADAL" clId="{B1607A90-28BD-4198-9CC8-5340F388B56E}" dt="2024-04-09T18:18:46.203" v="551"/>
          <ac:picMkLst>
            <pc:docMk/>
            <pc:sldMk cId="987896407" sldId="1114"/>
            <ac:picMk id="36" creationId="{FD54FB37-1BEB-E6CB-EE92-BB8CE5EF2736}"/>
          </ac:picMkLst>
        </pc:picChg>
        <pc:picChg chg="add mod">
          <ac:chgData name="Mahammad Valiyev" userId="f9947e3a-d8e8-40c6-bd4a-0895dcf0fa34" providerId="ADAL" clId="{B1607A90-28BD-4198-9CC8-5340F388B56E}" dt="2024-04-09T18:44:02.110" v="1095" actId="14100"/>
          <ac:picMkLst>
            <pc:docMk/>
            <pc:sldMk cId="987896407" sldId="1114"/>
            <ac:picMk id="47" creationId="{ADFDCC4F-BA34-2CBF-B042-AFD015F1C912}"/>
          </ac:picMkLst>
        </pc:picChg>
        <pc:cxnChg chg="add mod ord">
          <ac:chgData name="Mahammad Valiyev" userId="f9947e3a-d8e8-40c6-bd4a-0895dcf0fa34" providerId="ADAL" clId="{B1607A90-28BD-4198-9CC8-5340F388B56E}" dt="2024-04-09T18:15:24.669" v="484" actId="164"/>
          <ac:cxnSpMkLst>
            <pc:docMk/>
            <pc:sldMk cId="987896407" sldId="1114"/>
            <ac:cxnSpMk id="18" creationId="{12F8E1D5-A0E9-8ABE-C61D-F83CF2251341}"/>
          </ac:cxnSpMkLst>
        </pc:cxnChg>
        <pc:cxnChg chg="add mod">
          <ac:chgData name="Mahammad Valiyev" userId="f9947e3a-d8e8-40c6-bd4a-0895dcf0fa34" providerId="ADAL" clId="{B1607A90-28BD-4198-9CC8-5340F388B56E}" dt="2024-04-09T18:32:29.328" v="821" actId="1037"/>
          <ac:cxnSpMkLst>
            <pc:docMk/>
            <pc:sldMk cId="987896407" sldId="1114"/>
            <ac:cxnSpMk id="19" creationId="{E188DA10-E676-99E3-3E51-9927FD39107B}"/>
          </ac:cxnSpMkLst>
        </pc:cxnChg>
        <pc:cxnChg chg="add del mod">
          <ac:chgData name="Mahammad Valiyev" userId="f9947e3a-d8e8-40c6-bd4a-0895dcf0fa34" providerId="ADAL" clId="{B1607A90-28BD-4198-9CC8-5340F388B56E}" dt="2024-04-09T18:38:13.424" v="974" actId="478"/>
          <ac:cxnSpMkLst>
            <pc:docMk/>
            <pc:sldMk cId="987896407" sldId="1114"/>
            <ac:cxnSpMk id="49" creationId="{C7BC2E86-73C3-9984-0E78-1E614170B646}"/>
          </ac:cxnSpMkLst>
        </pc:cxnChg>
      </pc:sldChg>
      <pc:sldChg chg="modSp mod">
        <pc:chgData name="Mahammad Valiyev" userId="f9947e3a-d8e8-40c6-bd4a-0895dcf0fa34" providerId="ADAL" clId="{B1607A90-28BD-4198-9CC8-5340F388B56E}" dt="2024-04-09T17:37:23.243" v="93" actId="20577"/>
        <pc:sldMkLst>
          <pc:docMk/>
          <pc:sldMk cId="2420374815" sldId="1879"/>
        </pc:sldMkLst>
        <pc:spChg chg="mod">
          <ac:chgData name="Mahammad Valiyev" userId="f9947e3a-d8e8-40c6-bd4a-0895dcf0fa34" providerId="ADAL" clId="{B1607A90-28BD-4198-9CC8-5340F388B56E}" dt="2024-04-09T17:37:23.243" v="93" actId="20577"/>
          <ac:spMkLst>
            <pc:docMk/>
            <pc:sldMk cId="2420374815" sldId="1879"/>
            <ac:spMk id="34" creationId="{81512D5A-08D1-9300-C6F8-00DDA8018792}"/>
          </ac:spMkLst>
        </pc:spChg>
        <pc:spChg chg="mod">
          <ac:chgData name="Mahammad Valiyev" userId="f9947e3a-d8e8-40c6-bd4a-0895dcf0fa34" providerId="ADAL" clId="{B1607A90-28BD-4198-9CC8-5340F388B56E}" dt="2024-04-09T17:36:44.988" v="77" actId="20577"/>
          <ac:spMkLst>
            <pc:docMk/>
            <pc:sldMk cId="2420374815" sldId="1879"/>
            <ac:spMk id="35" creationId="{6D1CD177-E7BB-B164-EFCD-90CD578A0084}"/>
          </ac:spMkLst>
        </pc:spChg>
      </pc:sldChg>
      <pc:sldChg chg="addSp modSp add mod">
        <pc:chgData name="Mahammad Valiyev" userId="f9947e3a-d8e8-40c6-bd4a-0895dcf0fa34" providerId="ADAL" clId="{B1607A90-28BD-4198-9CC8-5340F388B56E}" dt="2024-04-10T05:38:12.491" v="3967" actId="207"/>
        <pc:sldMkLst>
          <pc:docMk/>
          <pc:sldMk cId="423395289" sldId="1880"/>
        </pc:sldMkLst>
        <pc:spChg chg="mod">
          <ac:chgData name="Mahammad Valiyev" userId="f9947e3a-d8e8-40c6-bd4a-0895dcf0fa34" providerId="ADAL" clId="{B1607A90-28BD-4198-9CC8-5340F388B56E}" dt="2024-04-09T18:42:13.214" v="1064" actId="20577"/>
          <ac:spMkLst>
            <pc:docMk/>
            <pc:sldMk cId="423395289" sldId="1880"/>
            <ac:spMk id="3" creationId="{00D2E24B-CCBA-E5CE-2EB3-35A3F9EBC309}"/>
          </ac:spMkLst>
        </pc:spChg>
        <pc:spChg chg="add mod">
          <ac:chgData name="Mahammad Valiyev" userId="f9947e3a-d8e8-40c6-bd4a-0895dcf0fa34" providerId="ADAL" clId="{B1607A90-28BD-4198-9CC8-5340F388B56E}" dt="2024-04-09T18:56:37.388" v="1313" actId="1038"/>
          <ac:spMkLst>
            <pc:docMk/>
            <pc:sldMk cId="423395289" sldId="1880"/>
            <ac:spMk id="4" creationId="{078038AF-E031-D2C3-1DC6-52EB942E6CEA}"/>
          </ac:spMkLst>
        </pc:spChg>
        <pc:spChg chg="add mod">
          <ac:chgData name="Mahammad Valiyev" userId="f9947e3a-d8e8-40c6-bd4a-0895dcf0fa34" providerId="ADAL" clId="{B1607A90-28BD-4198-9CC8-5340F388B56E}" dt="2024-04-09T18:56:37.388" v="1313" actId="1038"/>
          <ac:spMkLst>
            <pc:docMk/>
            <pc:sldMk cId="423395289" sldId="1880"/>
            <ac:spMk id="5" creationId="{5DC1CA39-3C87-8B6B-679F-82CEF9E1A0F5}"/>
          </ac:spMkLst>
        </pc:spChg>
        <pc:spChg chg="add mod">
          <ac:chgData name="Mahammad Valiyev" userId="f9947e3a-d8e8-40c6-bd4a-0895dcf0fa34" providerId="ADAL" clId="{B1607A90-28BD-4198-9CC8-5340F388B56E}" dt="2024-04-10T05:34:38.802" v="3905" actId="1036"/>
          <ac:spMkLst>
            <pc:docMk/>
            <pc:sldMk cId="423395289" sldId="1880"/>
            <ac:spMk id="8" creationId="{62781A80-C5CA-2590-622B-674EEC97E9F1}"/>
          </ac:spMkLst>
        </pc:spChg>
        <pc:spChg chg="add mod">
          <ac:chgData name="Mahammad Valiyev" userId="f9947e3a-d8e8-40c6-bd4a-0895dcf0fa34" providerId="ADAL" clId="{B1607A90-28BD-4198-9CC8-5340F388B56E}" dt="2024-04-10T05:38:12.491" v="3967" actId="207"/>
          <ac:spMkLst>
            <pc:docMk/>
            <pc:sldMk cId="423395289" sldId="1880"/>
            <ac:spMk id="9" creationId="{F9044407-908C-D57A-FF57-FC9E9A5AA896}"/>
          </ac:spMkLst>
        </pc:spChg>
        <pc:spChg chg="add mod">
          <ac:chgData name="Mahammad Valiyev" userId="f9947e3a-d8e8-40c6-bd4a-0895dcf0fa34" providerId="ADAL" clId="{B1607A90-28BD-4198-9CC8-5340F388B56E}" dt="2024-04-09T19:06:55.484" v="1399" actId="1036"/>
          <ac:spMkLst>
            <pc:docMk/>
            <pc:sldMk cId="423395289" sldId="1880"/>
            <ac:spMk id="10" creationId="{B772086E-98B9-7ED1-AC11-F727E18EF0F9}"/>
          </ac:spMkLst>
        </pc:spChg>
        <pc:spChg chg="add mod">
          <ac:chgData name="Mahammad Valiyev" userId="f9947e3a-d8e8-40c6-bd4a-0895dcf0fa34" providerId="ADAL" clId="{B1607A90-28BD-4198-9CC8-5340F388B56E}" dt="2024-04-09T19:06:55.484" v="1399" actId="1036"/>
          <ac:spMkLst>
            <pc:docMk/>
            <pc:sldMk cId="423395289" sldId="1880"/>
            <ac:spMk id="11" creationId="{7755C4F4-102A-0526-5F50-6D0F9515B4B5}"/>
          </ac:spMkLst>
        </pc:spChg>
        <pc:spChg chg="add mod">
          <ac:chgData name="Mahammad Valiyev" userId="f9947e3a-d8e8-40c6-bd4a-0895dcf0fa34" providerId="ADAL" clId="{B1607A90-28BD-4198-9CC8-5340F388B56E}" dt="2024-04-09T18:56:37.388" v="1313" actId="1038"/>
          <ac:spMkLst>
            <pc:docMk/>
            <pc:sldMk cId="423395289" sldId="1880"/>
            <ac:spMk id="13" creationId="{32CA0A88-8092-13FF-4A3B-C36BCB5F7459}"/>
          </ac:spMkLst>
        </pc:spChg>
        <pc:spChg chg="add mod">
          <ac:chgData name="Mahammad Valiyev" userId="f9947e3a-d8e8-40c6-bd4a-0895dcf0fa34" providerId="ADAL" clId="{B1607A90-28BD-4198-9CC8-5340F388B56E}" dt="2024-04-09T18:53:30.508" v="1261" actId="1035"/>
          <ac:spMkLst>
            <pc:docMk/>
            <pc:sldMk cId="423395289" sldId="1880"/>
            <ac:spMk id="15" creationId="{E3F58AF5-B81D-AD2B-BDEC-65E7F1DD5204}"/>
          </ac:spMkLst>
        </pc:spChg>
        <pc:spChg chg="add mod">
          <ac:chgData name="Mahammad Valiyev" userId="f9947e3a-d8e8-40c6-bd4a-0895dcf0fa34" providerId="ADAL" clId="{B1607A90-28BD-4198-9CC8-5340F388B56E}" dt="2024-04-09T18:53:30.508" v="1261" actId="1035"/>
          <ac:spMkLst>
            <pc:docMk/>
            <pc:sldMk cId="423395289" sldId="1880"/>
            <ac:spMk id="16" creationId="{B209B568-8777-6C48-B552-07E7FE6B2265}"/>
          </ac:spMkLst>
        </pc:spChg>
        <pc:spChg chg="add mod ord">
          <ac:chgData name="Mahammad Valiyev" userId="f9947e3a-d8e8-40c6-bd4a-0895dcf0fa34" providerId="ADAL" clId="{B1607A90-28BD-4198-9CC8-5340F388B56E}" dt="2024-04-09T19:02:47.099" v="1373" actId="14100"/>
          <ac:spMkLst>
            <pc:docMk/>
            <pc:sldMk cId="423395289" sldId="1880"/>
            <ac:spMk id="17" creationId="{E09CA3F3-9EFB-25F6-9019-1B63A654080A}"/>
          </ac:spMkLst>
        </pc:spChg>
        <pc:spChg chg="add mod">
          <ac:chgData name="Mahammad Valiyev" userId="f9947e3a-d8e8-40c6-bd4a-0895dcf0fa34" providerId="ADAL" clId="{B1607A90-28BD-4198-9CC8-5340F388B56E}" dt="2024-04-09T18:53:30.508" v="1261" actId="1035"/>
          <ac:spMkLst>
            <pc:docMk/>
            <pc:sldMk cId="423395289" sldId="1880"/>
            <ac:spMk id="18" creationId="{7DA0C419-D707-97DA-8147-2FBF34B03FC0}"/>
          </ac:spMkLst>
        </pc:spChg>
        <pc:spChg chg="add mod">
          <ac:chgData name="Mahammad Valiyev" userId="f9947e3a-d8e8-40c6-bd4a-0895dcf0fa34" providerId="ADAL" clId="{B1607A90-28BD-4198-9CC8-5340F388B56E}" dt="2024-04-10T05:34:13.907" v="3859" actId="1038"/>
          <ac:spMkLst>
            <pc:docMk/>
            <pc:sldMk cId="423395289" sldId="1880"/>
            <ac:spMk id="19" creationId="{A5845BBC-7AFC-31C3-B38C-DF1E2AE7F4B6}"/>
          </ac:spMkLst>
        </pc:spChg>
        <pc:spChg chg="add mod">
          <ac:chgData name="Mahammad Valiyev" userId="f9947e3a-d8e8-40c6-bd4a-0895dcf0fa34" providerId="ADAL" clId="{B1607A90-28BD-4198-9CC8-5340F388B56E}" dt="2024-04-10T05:12:24.885" v="2891" actId="1037"/>
          <ac:spMkLst>
            <pc:docMk/>
            <pc:sldMk cId="423395289" sldId="1880"/>
            <ac:spMk id="20" creationId="{135C7194-6E29-AB3E-E4A7-5EE8B3461F22}"/>
          </ac:spMkLst>
        </pc:spChg>
        <pc:picChg chg="add mod">
          <ac:chgData name="Mahammad Valiyev" userId="f9947e3a-d8e8-40c6-bd4a-0895dcf0fa34" providerId="ADAL" clId="{B1607A90-28BD-4198-9CC8-5340F388B56E}" dt="2024-04-09T18:56:37.388" v="1313" actId="1038"/>
          <ac:picMkLst>
            <pc:docMk/>
            <pc:sldMk cId="423395289" sldId="1880"/>
            <ac:picMk id="2" creationId="{8CEAEDC0-D4A9-0137-A16A-3C5B3EB07ECB}"/>
          </ac:picMkLst>
        </pc:picChg>
        <pc:cxnChg chg="add mod">
          <ac:chgData name="Mahammad Valiyev" userId="f9947e3a-d8e8-40c6-bd4a-0895dcf0fa34" providerId="ADAL" clId="{B1607A90-28BD-4198-9CC8-5340F388B56E}" dt="2024-04-09T19:00:58.385" v="1361" actId="14100"/>
          <ac:cxnSpMkLst>
            <pc:docMk/>
            <pc:sldMk cId="423395289" sldId="1880"/>
            <ac:cxnSpMk id="6" creationId="{328197CE-56DE-EEEB-063D-091E7C4F5148}"/>
          </ac:cxnSpMkLst>
        </pc:cxnChg>
        <pc:cxnChg chg="add mod">
          <ac:chgData name="Mahammad Valiyev" userId="f9947e3a-d8e8-40c6-bd4a-0895dcf0fa34" providerId="ADAL" clId="{B1607A90-28BD-4198-9CC8-5340F388B56E}" dt="2024-04-09T19:04:04.385" v="1374" actId="14100"/>
          <ac:cxnSpMkLst>
            <pc:docMk/>
            <pc:sldMk cId="423395289" sldId="1880"/>
            <ac:cxnSpMk id="7" creationId="{01BC96D5-F8F3-F2EC-9BF1-35BFEC8E8353}"/>
          </ac:cxnSpMkLst>
        </pc:cxnChg>
        <pc:cxnChg chg="add mod">
          <ac:chgData name="Mahammad Valiyev" userId="f9947e3a-d8e8-40c6-bd4a-0895dcf0fa34" providerId="ADAL" clId="{B1607A90-28BD-4198-9CC8-5340F388B56E}" dt="2024-04-10T04:30:42.063" v="2229" actId="1037"/>
          <ac:cxnSpMkLst>
            <pc:docMk/>
            <pc:sldMk cId="423395289" sldId="1880"/>
            <ac:cxnSpMk id="12" creationId="{186C8F03-7898-563A-E640-5E11D5728EF6}"/>
          </ac:cxnSpMkLst>
        </pc:cxnChg>
      </pc:sldChg>
      <pc:sldChg chg="addSp delSp modSp add mod">
        <pc:chgData name="Mahammad Valiyev" userId="f9947e3a-d8e8-40c6-bd4a-0895dcf0fa34" providerId="ADAL" clId="{B1607A90-28BD-4198-9CC8-5340F388B56E}" dt="2024-04-19T04:52:35.966" v="4177" actId="478"/>
        <pc:sldMkLst>
          <pc:docMk/>
          <pc:sldMk cId="399303652" sldId="1881"/>
        </pc:sldMkLst>
        <pc:spChg chg="mod">
          <ac:chgData name="Mahammad Valiyev" userId="f9947e3a-d8e8-40c6-bd4a-0895dcf0fa34" providerId="ADAL" clId="{B1607A90-28BD-4198-9CC8-5340F388B56E}" dt="2024-04-09T19:25:19.589" v="1784" actId="20577"/>
          <ac:spMkLst>
            <pc:docMk/>
            <pc:sldMk cId="399303652" sldId="1881"/>
            <ac:spMk id="3" creationId="{27BE504E-BAA5-5745-12BF-D43F473A284E}"/>
          </ac:spMkLst>
        </pc:spChg>
        <pc:spChg chg="add mod">
          <ac:chgData name="Mahammad Valiyev" userId="f9947e3a-d8e8-40c6-bd4a-0895dcf0fa34" providerId="ADAL" clId="{B1607A90-28BD-4198-9CC8-5340F388B56E}" dt="2024-04-09T19:32:07.403" v="1908" actId="1076"/>
          <ac:spMkLst>
            <pc:docMk/>
            <pc:sldMk cId="399303652" sldId="1881"/>
            <ac:spMk id="21" creationId="{B4FBB788-4C79-93A6-EA05-0E386DF7AFF1}"/>
          </ac:spMkLst>
        </pc:spChg>
        <pc:spChg chg="add mod">
          <ac:chgData name="Mahammad Valiyev" userId="f9947e3a-d8e8-40c6-bd4a-0895dcf0fa34" providerId="ADAL" clId="{B1607A90-28BD-4198-9CC8-5340F388B56E}" dt="2024-04-09T19:32:33.107" v="1919" actId="1035"/>
          <ac:spMkLst>
            <pc:docMk/>
            <pc:sldMk cId="399303652" sldId="1881"/>
            <ac:spMk id="22" creationId="{D084768C-363E-692B-367E-E5C58AE87F07}"/>
          </ac:spMkLst>
        </pc:spChg>
        <pc:spChg chg="add mod">
          <ac:chgData name="Mahammad Valiyev" userId="f9947e3a-d8e8-40c6-bd4a-0895dcf0fa34" providerId="ADAL" clId="{B1607A90-28BD-4198-9CC8-5340F388B56E}" dt="2024-04-10T05:12:32.517" v="2892" actId="2711"/>
          <ac:spMkLst>
            <pc:docMk/>
            <pc:sldMk cId="399303652" sldId="1881"/>
            <ac:spMk id="26" creationId="{4CD8EB1B-58F8-6E6C-51AF-F40DD38C6E87}"/>
          </ac:spMkLst>
        </pc:spChg>
        <pc:spChg chg="add mod">
          <ac:chgData name="Mahammad Valiyev" userId="f9947e3a-d8e8-40c6-bd4a-0895dcf0fa34" providerId="ADAL" clId="{B1607A90-28BD-4198-9CC8-5340F388B56E}" dt="2024-04-10T05:12:43.261" v="2895" actId="14100"/>
          <ac:spMkLst>
            <pc:docMk/>
            <pc:sldMk cId="399303652" sldId="1881"/>
            <ac:spMk id="27" creationId="{A2BE294C-AE23-1AF0-5411-C044DD602FA6}"/>
          </ac:spMkLst>
        </pc:spChg>
        <pc:spChg chg="add mod">
          <ac:chgData name="Mahammad Valiyev" userId="f9947e3a-d8e8-40c6-bd4a-0895dcf0fa34" providerId="ADAL" clId="{B1607A90-28BD-4198-9CC8-5340F388B56E}" dt="2024-04-10T05:31:48.754" v="3810" actId="20577"/>
          <ac:spMkLst>
            <pc:docMk/>
            <pc:sldMk cId="399303652" sldId="1881"/>
            <ac:spMk id="28" creationId="{5A418D2E-A6A3-17EC-DFEE-1F89E5864722}"/>
          </ac:spMkLst>
        </pc:spChg>
        <pc:picChg chg="add del mod">
          <ac:chgData name="Mahammad Valiyev" userId="f9947e3a-d8e8-40c6-bd4a-0895dcf0fa34" providerId="ADAL" clId="{B1607A90-28BD-4198-9CC8-5340F388B56E}" dt="2024-04-09T19:19:14.631" v="1627" actId="478"/>
          <ac:picMkLst>
            <pc:docMk/>
            <pc:sldMk cId="399303652" sldId="1881"/>
            <ac:picMk id="4" creationId="{27029298-B3E6-C828-FB97-E90774700E36}"/>
          </ac:picMkLst>
        </pc:picChg>
        <pc:picChg chg="add del mod">
          <ac:chgData name="Mahammad Valiyev" userId="f9947e3a-d8e8-40c6-bd4a-0895dcf0fa34" providerId="ADAL" clId="{B1607A90-28BD-4198-9CC8-5340F388B56E}" dt="2024-04-19T04:49:34.926" v="4127" actId="478"/>
          <ac:picMkLst>
            <pc:docMk/>
            <pc:sldMk cId="399303652" sldId="1881"/>
            <ac:picMk id="4" creationId="{A4A0B58C-06E9-95F2-6752-C9AED9B3C154}"/>
          </ac:picMkLst>
        </pc:picChg>
        <pc:picChg chg="add del mod">
          <ac:chgData name="Mahammad Valiyev" userId="f9947e3a-d8e8-40c6-bd4a-0895dcf0fa34" providerId="ADAL" clId="{B1607A90-28BD-4198-9CC8-5340F388B56E}" dt="2024-04-19T04:49:57.439" v="4133" actId="478"/>
          <ac:picMkLst>
            <pc:docMk/>
            <pc:sldMk cId="399303652" sldId="1881"/>
            <ac:picMk id="6" creationId="{688F09F3-67CB-2417-5D07-DAB68A13AD90}"/>
          </ac:picMkLst>
        </pc:picChg>
        <pc:picChg chg="add del mod ord">
          <ac:chgData name="Mahammad Valiyev" userId="f9947e3a-d8e8-40c6-bd4a-0895dcf0fa34" providerId="ADAL" clId="{B1607A90-28BD-4198-9CC8-5340F388B56E}" dt="2024-04-09T19:13:37.976" v="1516" actId="478"/>
          <ac:picMkLst>
            <pc:docMk/>
            <pc:sldMk cId="399303652" sldId="1881"/>
            <ac:picMk id="6" creationId="{87E31D46-78B0-5F85-131D-B663FB41248F}"/>
          </ac:picMkLst>
        </pc:picChg>
        <pc:picChg chg="add del mod">
          <ac:chgData name="Mahammad Valiyev" userId="f9947e3a-d8e8-40c6-bd4a-0895dcf0fa34" providerId="ADAL" clId="{B1607A90-28BD-4198-9CC8-5340F388B56E}" dt="2024-04-19T04:50:27.918" v="4140" actId="478"/>
          <ac:picMkLst>
            <pc:docMk/>
            <pc:sldMk cId="399303652" sldId="1881"/>
            <ac:picMk id="8" creationId="{871E359A-E562-C2F4-76AC-A9EFC16EBC23}"/>
          </ac:picMkLst>
        </pc:picChg>
        <pc:picChg chg="add del mod ord">
          <ac:chgData name="Mahammad Valiyev" userId="f9947e3a-d8e8-40c6-bd4a-0895dcf0fa34" providerId="ADAL" clId="{B1607A90-28BD-4198-9CC8-5340F388B56E}" dt="2024-04-09T19:19:14.184" v="1626" actId="478"/>
          <ac:picMkLst>
            <pc:docMk/>
            <pc:sldMk cId="399303652" sldId="1881"/>
            <ac:picMk id="8" creationId="{8AC42B83-5FFE-3BEC-E795-4450CDC09E86}"/>
          </ac:picMkLst>
        </pc:picChg>
        <pc:picChg chg="add del mod">
          <ac:chgData name="Mahammad Valiyev" userId="f9947e3a-d8e8-40c6-bd4a-0895dcf0fa34" providerId="ADAL" clId="{B1607A90-28BD-4198-9CC8-5340F388B56E}" dt="2024-04-09T19:19:15.207" v="1628" actId="478"/>
          <ac:picMkLst>
            <pc:docMk/>
            <pc:sldMk cId="399303652" sldId="1881"/>
            <ac:picMk id="10" creationId="{2488DF4F-6BCD-170A-2218-24431B17B873}"/>
          </ac:picMkLst>
        </pc:picChg>
        <pc:picChg chg="add del mod">
          <ac:chgData name="Mahammad Valiyev" userId="f9947e3a-d8e8-40c6-bd4a-0895dcf0fa34" providerId="ADAL" clId="{B1607A90-28BD-4198-9CC8-5340F388B56E}" dt="2024-04-19T04:50:47.042" v="4145" actId="478"/>
          <ac:picMkLst>
            <pc:docMk/>
            <pc:sldMk cId="399303652" sldId="1881"/>
            <ac:picMk id="10" creationId="{342C8C9F-45D5-9B0A-9679-DAD6EF94218F}"/>
          </ac:picMkLst>
        </pc:picChg>
        <pc:picChg chg="add del mod">
          <ac:chgData name="Mahammad Valiyev" userId="f9947e3a-d8e8-40c6-bd4a-0895dcf0fa34" providerId="ADAL" clId="{B1607A90-28BD-4198-9CC8-5340F388B56E}" dt="2024-04-09T19:15:19.080" v="1569" actId="478"/>
          <ac:picMkLst>
            <pc:docMk/>
            <pc:sldMk cId="399303652" sldId="1881"/>
            <ac:picMk id="11" creationId="{023025F8-AD9F-A843-B055-EC1B19237A01}"/>
          </ac:picMkLst>
        </pc:picChg>
        <pc:picChg chg="add del mod">
          <ac:chgData name="Mahammad Valiyev" userId="f9947e3a-d8e8-40c6-bd4a-0895dcf0fa34" providerId="ADAL" clId="{B1607A90-28BD-4198-9CC8-5340F388B56E}" dt="2024-04-09T19:19:57.975" v="1641" actId="478"/>
          <ac:picMkLst>
            <pc:docMk/>
            <pc:sldMk cId="399303652" sldId="1881"/>
            <ac:picMk id="12" creationId="{6B9A5800-9164-128C-7A0A-21BE8747692D}"/>
          </ac:picMkLst>
        </pc:picChg>
        <pc:picChg chg="add del mod">
          <ac:chgData name="Mahammad Valiyev" userId="f9947e3a-d8e8-40c6-bd4a-0895dcf0fa34" providerId="ADAL" clId="{B1607A90-28BD-4198-9CC8-5340F388B56E}" dt="2024-04-19T04:51:14.527" v="4151" actId="478"/>
          <ac:picMkLst>
            <pc:docMk/>
            <pc:sldMk cId="399303652" sldId="1881"/>
            <ac:picMk id="12" creationId="{FEE74328-A630-CDB2-4016-96DAB0A834AC}"/>
          </ac:picMkLst>
        </pc:picChg>
        <pc:picChg chg="add del mod">
          <ac:chgData name="Mahammad Valiyev" userId="f9947e3a-d8e8-40c6-bd4a-0895dcf0fa34" providerId="ADAL" clId="{B1607A90-28BD-4198-9CC8-5340F388B56E}" dt="2024-04-19T04:52:35.966" v="4177" actId="478"/>
          <ac:picMkLst>
            <pc:docMk/>
            <pc:sldMk cId="399303652" sldId="1881"/>
            <ac:picMk id="14" creationId="{243EBC85-3E25-CD0D-5BCA-D744B40AA7DF}"/>
          </ac:picMkLst>
        </pc:picChg>
        <pc:picChg chg="add del mod">
          <ac:chgData name="Mahammad Valiyev" userId="f9947e3a-d8e8-40c6-bd4a-0895dcf0fa34" providerId="ADAL" clId="{B1607A90-28BD-4198-9CC8-5340F388B56E}" dt="2024-04-09T19:17:18.039" v="1580" actId="478"/>
          <ac:picMkLst>
            <pc:docMk/>
            <pc:sldMk cId="399303652" sldId="1881"/>
            <ac:picMk id="14" creationId="{CBABA757-E77A-3582-942F-5B3A5744030F}"/>
          </ac:picMkLst>
        </pc:picChg>
        <pc:picChg chg="add mod ord">
          <ac:chgData name="Mahammad Valiyev" userId="f9947e3a-d8e8-40c6-bd4a-0895dcf0fa34" providerId="ADAL" clId="{B1607A90-28BD-4198-9CC8-5340F388B56E}" dt="2024-04-10T04:32:12.911" v="2234" actId="1036"/>
          <ac:picMkLst>
            <pc:docMk/>
            <pc:sldMk cId="399303652" sldId="1881"/>
            <ac:picMk id="16" creationId="{5BF34D51-6FB7-B4C1-D691-1166AAFFF8C9}"/>
          </ac:picMkLst>
        </pc:picChg>
        <pc:picChg chg="add mod">
          <ac:chgData name="Mahammad Valiyev" userId="f9947e3a-d8e8-40c6-bd4a-0895dcf0fa34" providerId="ADAL" clId="{B1607A90-28BD-4198-9CC8-5340F388B56E}" dt="2024-04-09T19:23:24.240" v="1753" actId="1038"/>
          <ac:picMkLst>
            <pc:docMk/>
            <pc:sldMk cId="399303652" sldId="1881"/>
            <ac:picMk id="18" creationId="{05B1A696-6139-719D-AEA8-7548A61CEA0A}"/>
          </ac:picMkLst>
        </pc:picChg>
        <pc:picChg chg="add mod">
          <ac:chgData name="Mahammad Valiyev" userId="f9947e3a-d8e8-40c6-bd4a-0895dcf0fa34" providerId="ADAL" clId="{B1607A90-28BD-4198-9CC8-5340F388B56E}" dt="2024-04-09T19:23:24.240" v="1753" actId="1038"/>
          <ac:picMkLst>
            <pc:docMk/>
            <pc:sldMk cId="399303652" sldId="1881"/>
            <ac:picMk id="20" creationId="{A15AFAC8-6C1F-B24F-0B1E-6B5DEB37FA16}"/>
          </ac:picMkLst>
        </pc:picChg>
        <pc:picChg chg="add del mod">
          <ac:chgData name="Mahammad Valiyev" userId="f9947e3a-d8e8-40c6-bd4a-0895dcf0fa34" providerId="ADAL" clId="{B1607A90-28BD-4198-9CC8-5340F388B56E}" dt="2024-04-09T19:52:08.193" v="2188" actId="478"/>
          <ac:picMkLst>
            <pc:docMk/>
            <pc:sldMk cId="399303652" sldId="1881"/>
            <ac:picMk id="23" creationId="{CF78B90F-3A2D-BB3E-1495-C3B67B78A01A}"/>
          </ac:picMkLst>
        </pc:picChg>
        <pc:picChg chg="add mod">
          <ac:chgData name="Mahammad Valiyev" userId="f9947e3a-d8e8-40c6-bd4a-0895dcf0fa34" providerId="ADAL" clId="{B1607A90-28BD-4198-9CC8-5340F388B56E}" dt="2024-04-09T19:26:36.677" v="1829" actId="1038"/>
          <ac:picMkLst>
            <pc:docMk/>
            <pc:sldMk cId="399303652" sldId="1881"/>
            <ac:picMk id="24" creationId="{9EC9FB7E-9730-624E-5A2F-BA359A45C7F8}"/>
          </ac:picMkLst>
        </pc:picChg>
        <pc:picChg chg="add del mod">
          <ac:chgData name="Mahammad Valiyev" userId="f9947e3a-d8e8-40c6-bd4a-0895dcf0fa34" providerId="ADAL" clId="{B1607A90-28BD-4198-9CC8-5340F388B56E}" dt="2024-04-19T04:52:32.151" v="4172" actId="478"/>
          <ac:picMkLst>
            <pc:docMk/>
            <pc:sldMk cId="399303652" sldId="1881"/>
            <ac:picMk id="25" creationId="{66DD4BD5-FD5F-45D0-8610-24C4C23AF096}"/>
          </ac:picMkLst>
        </pc:picChg>
        <pc:picChg chg="add del mod">
          <ac:chgData name="Mahammad Valiyev" userId="f9947e3a-d8e8-40c6-bd4a-0895dcf0fa34" providerId="ADAL" clId="{B1607A90-28BD-4198-9CC8-5340F388B56E}" dt="2024-04-09T19:51:23.840" v="2169" actId="478"/>
          <ac:picMkLst>
            <pc:docMk/>
            <pc:sldMk cId="399303652" sldId="1881"/>
            <ac:picMk id="29" creationId="{77C37E5A-5FFD-4EEA-2657-FDC20578A639}"/>
          </ac:picMkLst>
        </pc:picChg>
        <pc:picChg chg="add mod">
          <ac:chgData name="Mahammad Valiyev" userId="f9947e3a-d8e8-40c6-bd4a-0895dcf0fa34" providerId="ADAL" clId="{B1607A90-28BD-4198-9CC8-5340F388B56E}" dt="2024-04-09T19:52:13.985" v="2192" actId="1037"/>
          <ac:picMkLst>
            <pc:docMk/>
            <pc:sldMk cId="399303652" sldId="1881"/>
            <ac:picMk id="30" creationId="{127D74DE-35C7-21E2-02B5-D3927911A986}"/>
          </ac:picMkLst>
        </pc:picChg>
      </pc:sldChg>
      <pc:sldChg chg="addSp delSp modSp add mod">
        <pc:chgData name="Mahammad Valiyev" userId="f9947e3a-d8e8-40c6-bd4a-0895dcf0fa34" providerId="ADAL" clId="{B1607A90-28BD-4198-9CC8-5340F388B56E}" dt="2024-04-10T18:24:28.760" v="4092" actId="1037"/>
        <pc:sldMkLst>
          <pc:docMk/>
          <pc:sldMk cId="2669507417" sldId="1882"/>
        </pc:sldMkLst>
        <pc:spChg chg="add mod">
          <ac:chgData name="Mahammad Valiyev" userId="f9947e3a-d8e8-40c6-bd4a-0895dcf0fa34" providerId="ADAL" clId="{B1607A90-28BD-4198-9CC8-5340F388B56E}" dt="2024-04-09T19:29:13.985" v="1876"/>
          <ac:spMkLst>
            <pc:docMk/>
            <pc:sldMk cId="2669507417" sldId="1882"/>
            <ac:spMk id="2" creationId="{3D1544FE-7F4E-9F98-5BDF-5F4492B3D1BC}"/>
          </ac:spMkLst>
        </pc:spChg>
        <pc:spChg chg="mod">
          <ac:chgData name="Mahammad Valiyev" userId="f9947e3a-d8e8-40c6-bd4a-0895dcf0fa34" providerId="ADAL" clId="{B1607A90-28BD-4198-9CC8-5340F388B56E}" dt="2024-04-09T19:37:04.418" v="1972" actId="20577"/>
          <ac:spMkLst>
            <pc:docMk/>
            <pc:sldMk cId="2669507417" sldId="1882"/>
            <ac:spMk id="3" creationId="{F430B96C-AB20-7718-1F1E-2097C60C0214}"/>
          </ac:spMkLst>
        </pc:spChg>
        <pc:spChg chg="del mod">
          <ac:chgData name="Mahammad Valiyev" userId="f9947e3a-d8e8-40c6-bd4a-0895dcf0fa34" providerId="ADAL" clId="{B1607A90-28BD-4198-9CC8-5340F388B56E}" dt="2024-04-09T19:31:37.909" v="1904" actId="478"/>
          <ac:spMkLst>
            <pc:docMk/>
            <pc:sldMk cId="2669507417" sldId="1882"/>
            <ac:spMk id="8" creationId="{88185DB0-7567-6E5D-B27A-2C909E64AAF9}"/>
          </ac:spMkLst>
        </pc:spChg>
        <pc:spChg chg="del mod">
          <ac:chgData name="Mahammad Valiyev" userId="f9947e3a-d8e8-40c6-bd4a-0895dcf0fa34" providerId="ADAL" clId="{B1607A90-28BD-4198-9CC8-5340F388B56E}" dt="2024-04-09T19:31:39.926" v="1905" actId="478"/>
          <ac:spMkLst>
            <pc:docMk/>
            <pc:sldMk cId="2669507417" sldId="1882"/>
            <ac:spMk id="9" creationId="{8B85A304-EF35-EDCE-9B70-3369B17A8753}"/>
          </ac:spMkLst>
        </pc:spChg>
        <pc:spChg chg="del mod">
          <ac:chgData name="Mahammad Valiyev" userId="f9947e3a-d8e8-40c6-bd4a-0895dcf0fa34" providerId="ADAL" clId="{B1607A90-28BD-4198-9CC8-5340F388B56E}" dt="2024-04-09T19:31:41.685" v="1906" actId="478"/>
          <ac:spMkLst>
            <pc:docMk/>
            <pc:sldMk cId="2669507417" sldId="1882"/>
            <ac:spMk id="10" creationId="{9E79B2E3-51A6-A31A-A21B-B5241E88A0F6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3" creationId="{6F25A020-E0DD-C85C-644A-E245AA5281F5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4" creationId="{C86845BF-25FB-BB54-B29E-AEC9EF89010E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5" creationId="{BA87FB50-03EF-C099-6189-98D2375B8723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6" creationId="{0180671C-3145-C2E7-1BDF-A3208C21ABDD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7" creationId="{F2409231-DEEA-8C11-7D18-62300FAAC793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8" creationId="{E92CDD4E-ABFF-B9B0-43AA-F8C804DF7994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19" creationId="{0A39BC2F-F5C4-159C-7CCA-D191F5EBC924}"/>
          </ac:spMkLst>
        </pc:spChg>
        <pc:spChg chg="mod">
          <ac:chgData name="Mahammad Valiyev" userId="f9947e3a-d8e8-40c6-bd4a-0895dcf0fa34" providerId="ADAL" clId="{B1607A90-28BD-4198-9CC8-5340F388B56E}" dt="2024-04-09T19:29:19.836" v="1877"/>
          <ac:spMkLst>
            <pc:docMk/>
            <pc:sldMk cId="2669507417" sldId="1882"/>
            <ac:spMk id="20" creationId="{795E08E7-D242-E89C-6DF1-D78A6C5D0BF6}"/>
          </ac:spMkLst>
        </pc:spChg>
        <pc:spChg chg="add mod">
          <ac:chgData name="Mahammad Valiyev" userId="f9947e3a-d8e8-40c6-bd4a-0895dcf0fa34" providerId="ADAL" clId="{B1607A90-28BD-4198-9CC8-5340F388B56E}" dt="2024-04-10T18:24:13.688" v="4083" actId="164"/>
          <ac:spMkLst>
            <pc:docMk/>
            <pc:sldMk cId="2669507417" sldId="1882"/>
            <ac:spMk id="21" creationId="{2CA52E4E-A464-94BC-EA7E-39C333A1DC73}"/>
          </ac:spMkLst>
        </pc:spChg>
        <pc:spChg chg="add del mod">
          <ac:chgData name="Mahammad Valiyev" userId="f9947e3a-d8e8-40c6-bd4a-0895dcf0fa34" providerId="ADAL" clId="{B1607A90-28BD-4198-9CC8-5340F388B56E}" dt="2024-04-10T18:23:51.060" v="4042" actId="478"/>
          <ac:spMkLst>
            <pc:docMk/>
            <pc:sldMk cId="2669507417" sldId="1882"/>
            <ac:spMk id="22" creationId="{5FE12E99-6D7E-BF28-B4DB-21AF874ED114}"/>
          </ac:spMkLst>
        </pc:spChg>
        <pc:spChg chg="add mod">
          <ac:chgData name="Mahammad Valiyev" userId="f9947e3a-d8e8-40c6-bd4a-0895dcf0fa34" providerId="ADAL" clId="{B1607A90-28BD-4198-9CC8-5340F388B56E}" dt="2024-04-10T18:24:24.905" v="4085" actId="1076"/>
          <ac:spMkLst>
            <pc:docMk/>
            <pc:sldMk cId="2669507417" sldId="1882"/>
            <ac:spMk id="23" creationId="{0BB108DA-BAC9-BFA1-D908-63B59EEC1009}"/>
          </ac:spMkLst>
        </pc:spChg>
        <pc:spChg chg="add del mod">
          <ac:chgData name="Mahammad Valiyev" userId="f9947e3a-d8e8-40c6-bd4a-0895dcf0fa34" providerId="ADAL" clId="{B1607A90-28BD-4198-9CC8-5340F388B56E}" dt="2024-04-10T18:23:51.060" v="4042" actId="478"/>
          <ac:spMkLst>
            <pc:docMk/>
            <pc:sldMk cId="2669507417" sldId="1882"/>
            <ac:spMk id="24" creationId="{CEEFD26B-DF4B-424A-C147-3512D11438D7}"/>
          </ac:spMkLst>
        </pc:spChg>
        <pc:grpChg chg="add mod">
          <ac:chgData name="Mahammad Valiyev" userId="f9947e3a-d8e8-40c6-bd4a-0895dcf0fa34" providerId="ADAL" clId="{B1607A90-28BD-4198-9CC8-5340F388B56E}" dt="2024-04-10T18:24:28.760" v="4092" actId="1037"/>
          <ac:grpSpMkLst>
            <pc:docMk/>
            <pc:sldMk cId="2669507417" sldId="1882"/>
            <ac:grpSpMk id="2" creationId="{B1D4630D-F10E-1C89-8885-369643EE567A}"/>
          </ac:grpSpMkLst>
        </pc:grpChg>
        <pc:grpChg chg="add mod">
          <ac:chgData name="Mahammad Valiyev" userId="f9947e3a-d8e8-40c6-bd4a-0895dcf0fa34" providerId="ADAL" clId="{B1607A90-28BD-4198-9CC8-5340F388B56E}" dt="2024-04-10T18:24:13.688" v="4083" actId="164"/>
          <ac:grpSpMkLst>
            <pc:docMk/>
            <pc:sldMk cId="2669507417" sldId="1882"/>
            <ac:grpSpMk id="4" creationId="{ED769D12-CF2E-F016-63F4-89E6F73B36F5}"/>
          </ac:grpSpMkLst>
        </pc:grpChg>
        <pc:picChg chg="mod">
          <ac:chgData name="Mahammad Valiyev" userId="f9947e3a-d8e8-40c6-bd4a-0895dcf0fa34" providerId="ADAL" clId="{B1607A90-28BD-4198-9CC8-5340F388B56E}" dt="2024-04-09T19:29:19.836" v="1877"/>
          <ac:picMkLst>
            <pc:docMk/>
            <pc:sldMk cId="2669507417" sldId="1882"/>
            <ac:picMk id="5" creationId="{BE4069DA-151E-4B86-4B37-6CD4A16176CA}"/>
          </ac:picMkLst>
        </pc:picChg>
        <pc:picChg chg="mod">
          <ac:chgData name="Mahammad Valiyev" userId="f9947e3a-d8e8-40c6-bd4a-0895dcf0fa34" providerId="ADAL" clId="{B1607A90-28BD-4198-9CC8-5340F388B56E}" dt="2024-04-09T19:29:19.836" v="1877"/>
          <ac:picMkLst>
            <pc:docMk/>
            <pc:sldMk cId="2669507417" sldId="1882"/>
            <ac:picMk id="6" creationId="{D03DECCC-C08D-5806-5552-9CF1898EDFE2}"/>
          </ac:picMkLst>
        </pc:picChg>
        <pc:picChg chg="mod">
          <ac:chgData name="Mahammad Valiyev" userId="f9947e3a-d8e8-40c6-bd4a-0895dcf0fa34" providerId="ADAL" clId="{B1607A90-28BD-4198-9CC8-5340F388B56E}" dt="2024-04-09T19:29:19.836" v="1877"/>
          <ac:picMkLst>
            <pc:docMk/>
            <pc:sldMk cId="2669507417" sldId="1882"/>
            <ac:picMk id="7" creationId="{5F685638-2442-9939-23A1-01ABF8BDD2ED}"/>
          </ac:picMkLst>
        </pc:picChg>
        <pc:cxnChg chg="mod">
          <ac:chgData name="Mahammad Valiyev" userId="f9947e3a-d8e8-40c6-bd4a-0895dcf0fa34" providerId="ADAL" clId="{B1607A90-28BD-4198-9CC8-5340F388B56E}" dt="2024-04-09T19:29:19.836" v="1877"/>
          <ac:cxnSpMkLst>
            <pc:docMk/>
            <pc:sldMk cId="2669507417" sldId="1882"/>
            <ac:cxnSpMk id="11" creationId="{91369BEE-6EFD-9E59-F92C-BBE9E4FD0C3E}"/>
          </ac:cxnSpMkLst>
        </pc:cxnChg>
        <pc:cxnChg chg="mod">
          <ac:chgData name="Mahammad Valiyev" userId="f9947e3a-d8e8-40c6-bd4a-0895dcf0fa34" providerId="ADAL" clId="{B1607A90-28BD-4198-9CC8-5340F388B56E}" dt="2024-04-09T19:29:19.836" v="1877"/>
          <ac:cxnSpMkLst>
            <pc:docMk/>
            <pc:sldMk cId="2669507417" sldId="1882"/>
            <ac:cxnSpMk id="12" creationId="{9011798C-6C35-BD12-57F6-6EDCED2BB433}"/>
          </ac:cxnSpMkLst>
        </pc:cxnChg>
      </pc:sldChg>
      <pc:sldChg chg="addSp delSp modSp add mod">
        <pc:chgData name="Mahammad Valiyev" userId="f9947e3a-d8e8-40c6-bd4a-0895dcf0fa34" providerId="ADAL" clId="{B1607A90-28BD-4198-9CC8-5340F388B56E}" dt="2024-04-10T05:35:28.448" v="3915" actId="20577"/>
        <pc:sldMkLst>
          <pc:docMk/>
          <pc:sldMk cId="3869285385" sldId="1883"/>
        </pc:sldMkLst>
        <pc:spChg chg="mod">
          <ac:chgData name="Mahammad Valiyev" userId="f9947e3a-d8e8-40c6-bd4a-0895dcf0fa34" providerId="ADAL" clId="{B1607A90-28BD-4198-9CC8-5340F388B56E}" dt="2024-04-09T19:36:58.573" v="1964" actId="20577"/>
          <ac:spMkLst>
            <pc:docMk/>
            <pc:sldMk cId="3869285385" sldId="1883"/>
            <ac:spMk id="3" creationId="{E12C10E3-F831-74CD-C87B-F15D165B13FF}"/>
          </ac:spMkLst>
        </pc:spChg>
        <pc:spChg chg="add mod">
          <ac:chgData name="Mahammad Valiyev" userId="f9947e3a-d8e8-40c6-bd4a-0895dcf0fa34" providerId="ADAL" clId="{B1607A90-28BD-4198-9CC8-5340F388B56E}" dt="2024-04-10T05:35:20.657" v="3912" actId="20577"/>
          <ac:spMkLst>
            <pc:docMk/>
            <pc:sldMk cId="3869285385" sldId="1883"/>
            <ac:spMk id="11" creationId="{0106F9C8-119E-CF20-7001-A47F79800DA3}"/>
          </ac:spMkLst>
        </pc:spChg>
        <pc:spChg chg="add mod">
          <ac:chgData name="Mahammad Valiyev" userId="f9947e3a-d8e8-40c6-bd4a-0895dcf0fa34" providerId="ADAL" clId="{B1607A90-28BD-4198-9CC8-5340F388B56E}" dt="2024-04-10T05:35:28.448" v="3915" actId="20577"/>
          <ac:spMkLst>
            <pc:docMk/>
            <pc:sldMk cId="3869285385" sldId="1883"/>
            <ac:spMk id="12" creationId="{DB572371-71F0-006B-B113-B071079D2972}"/>
          </ac:spMkLst>
        </pc:spChg>
        <pc:spChg chg="add mod">
          <ac:chgData name="Mahammad Valiyev" userId="f9947e3a-d8e8-40c6-bd4a-0895dcf0fa34" providerId="ADAL" clId="{B1607A90-28BD-4198-9CC8-5340F388B56E}" dt="2024-04-09T19:48:30.185" v="2125"/>
          <ac:spMkLst>
            <pc:docMk/>
            <pc:sldMk cId="3869285385" sldId="1883"/>
            <ac:spMk id="13" creationId="{6EE33A06-9D81-507C-F162-48CB6A90CDC4}"/>
          </ac:spMkLst>
        </pc:spChg>
        <pc:picChg chg="add mod">
          <ac:chgData name="Mahammad Valiyev" userId="f9947e3a-d8e8-40c6-bd4a-0895dcf0fa34" providerId="ADAL" clId="{B1607A90-28BD-4198-9CC8-5340F388B56E}" dt="2024-04-09T19:43:54.552" v="2010" actId="1076"/>
          <ac:picMkLst>
            <pc:docMk/>
            <pc:sldMk cId="3869285385" sldId="1883"/>
            <ac:picMk id="4" creationId="{A63AB1F6-82CF-3893-A6C4-1875BCDBE611}"/>
          </ac:picMkLst>
        </pc:picChg>
        <pc:picChg chg="add del mod">
          <ac:chgData name="Mahammad Valiyev" userId="f9947e3a-d8e8-40c6-bd4a-0895dcf0fa34" providerId="ADAL" clId="{B1607A90-28BD-4198-9CC8-5340F388B56E}" dt="2024-04-09T19:41:41.763" v="1988" actId="478"/>
          <ac:picMkLst>
            <pc:docMk/>
            <pc:sldMk cId="3869285385" sldId="1883"/>
            <ac:picMk id="6" creationId="{52BE900F-27D0-F327-3FE0-913617A85F9C}"/>
          </ac:picMkLst>
        </pc:picChg>
        <pc:picChg chg="add del mod">
          <ac:chgData name="Mahammad Valiyev" userId="f9947e3a-d8e8-40c6-bd4a-0895dcf0fa34" providerId="ADAL" clId="{B1607A90-28BD-4198-9CC8-5340F388B56E}" dt="2024-04-09T19:42:46.499" v="1993" actId="478"/>
          <ac:picMkLst>
            <pc:docMk/>
            <pc:sldMk cId="3869285385" sldId="1883"/>
            <ac:picMk id="8" creationId="{4BE7EAAE-CC2C-2974-D3AC-A627CAC4997B}"/>
          </ac:picMkLst>
        </pc:picChg>
        <pc:picChg chg="add del mod">
          <ac:chgData name="Mahammad Valiyev" userId="f9947e3a-d8e8-40c6-bd4a-0895dcf0fa34" providerId="ADAL" clId="{B1607A90-28BD-4198-9CC8-5340F388B56E}" dt="2024-04-09T19:48:56.340" v="2134" actId="21"/>
          <ac:picMkLst>
            <pc:docMk/>
            <pc:sldMk cId="3869285385" sldId="1883"/>
            <ac:picMk id="10" creationId="{E5C81701-AE82-42A5-85E8-5F452E26994D}"/>
          </ac:picMkLst>
        </pc:picChg>
        <pc:picChg chg="add del mod modCrop">
          <ac:chgData name="Mahammad Valiyev" userId="f9947e3a-d8e8-40c6-bd4a-0895dcf0fa34" providerId="ADAL" clId="{B1607A90-28BD-4198-9CC8-5340F388B56E}" dt="2024-04-09T19:53:22.944" v="2201" actId="478"/>
          <ac:picMkLst>
            <pc:docMk/>
            <pc:sldMk cId="3869285385" sldId="1883"/>
            <ac:picMk id="15" creationId="{9400C6E2-8DE3-E8F1-62FA-C7C0072DAFD6}"/>
          </ac:picMkLst>
        </pc:picChg>
        <pc:picChg chg="add mod">
          <ac:chgData name="Mahammad Valiyev" userId="f9947e3a-d8e8-40c6-bd4a-0895dcf0fa34" providerId="ADAL" clId="{B1607A90-28BD-4198-9CC8-5340F388B56E}" dt="2024-04-09T19:53:40.303" v="2221" actId="1038"/>
          <ac:picMkLst>
            <pc:docMk/>
            <pc:sldMk cId="3869285385" sldId="1883"/>
            <ac:picMk id="17" creationId="{D0176437-C7DD-BF7E-BB49-72426AEAFDBA}"/>
          </ac:picMkLst>
        </pc:picChg>
      </pc:sldChg>
      <pc:sldChg chg="addSp delSp modSp add mod">
        <pc:chgData name="Mahammad Valiyev" userId="f9947e3a-d8e8-40c6-bd4a-0895dcf0fa34" providerId="ADAL" clId="{B1607A90-28BD-4198-9CC8-5340F388B56E}" dt="2024-04-10T05:37:15.985" v="3964" actId="1035"/>
        <pc:sldMkLst>
          <pc:docMk/>
          <pc:sldMk cId="1310276824" sldId="1884"/>
        </pc:sldMkLst>
        <pc:spChg chg="mod">
          <ac:chgData name="Mahammad Valiyev" userId="f9947e3a-d8e8-40c6-bd4a-0895dcf0fa34" providerId="ADAL" clId="{B1607A90-28BD-4198-9CC8-5340F388B56E}" dt="2024-04-10T04:48:18.817" v="2318" actId="20577"/>
          <ac:spMkLst>
            <pc:docMk/>
            <pc:sldMk cId="1310276824" sldId="1884"/>
            <ac:spMk id="3" creationId="{5EEF3CDE-B998-FC53-7062-D3B0805F475F}"/>
          </ac:spMkLst>
        </pc:spChg>
        <pc:spChg chg="mod">
          <ac:chgData name="Mahammad Valiyev" userId="f9947e3a-d8e8-40c6-bd4a-0895dcf0fa34" providerId="ADAL" clId="{B1607A90-28BD-4198-9CC8-5340F388B56E}" dt="2024-04-10T04:45:02.032" v="2235"/>
          <ac:spMkLst>
            <pc:docMk/>
            <pc:sldMk cId="1310276824" sldId="1884"/>
            <ac:spMk id="8" creationId="{9F4757A6-5BD0-E8F2-639A-1FAC89FC729A}"/>
          </ac:spMkLst>
        </pc:spChg>
        <pc:spChg chg="add mod">
          <ac:chgData name="Mahammad Valiyev" userId="f9947e3a-d8e8-40c6-bd4a-0895dcf0fa34" providerId="ADAL" clId="{B1607A90-28BD-4198-9CC8-5340F388B56E}" dt="2024-04-10T05:35:54.433" v="3920" actId="1036"/>
          <ac:spMkLst>
            <pc:docMk/>
            <pc:sldMk cId="1310276824" sldId="1884"/>
            <ac:spMk id="11" creationId="{D692D385-E267-4E23-76D0-417FA468E949}"/>
          </ac:spMkLst>
        </pc:spChg>
        <pc:spChg chg="mod">
          <ac:chgData name="Mahammad Valiyev" userId="f9947e3a-d8e8-40c6-bd4a-0895dcf0fa34" providerId="ADAL" clId="{B1607A90-28BD-4198-9CC8-5340F388B56E}" dt="2024-04-10T04:45:02.032" v="2235"/>
          <ac:spMkLst>
            <pc:docMk/>
            <pc:sldMk cId="1310276824" sldId="1884"/>
            <ac:spMk id="13" creationId="{5AC33EF6-B7F6-2BE1-28D3-1D950B736102}"/>
          </ac:spMkLst>
        </pc:spChg>
        <pc:spChg chg="add mod">
          <ac:chgData name="Mahammad Valiyev" userId="f9947e3a-d8e8-40c6-bd4a-0895dcf0fa34" providerId="ADAL" clId="{B1607A90-28BD-4198-9CC8-5340F388B56E}" dt="2024-04-10T05:35:58.913" v="3921" actId="2711"/>
          <ac:spMkLst>
            <pc:docMk/>
            <pc:sldMk cId="1310276824" sldId="1884"/>
            <ac:spMk id="16" creationId="{7635F028-95CA-864A-4A22-EBE5E72EB785}"/>
          </ac:spMkLst>
        </pc:spChg>
        <pc:spChg chg="add mod">
          <ac:chgData name="Mahammad Valiyev" userId="f9947e3a-d8e8-40c6-bd4a-0895dcf0fa34" providerId="ADAL" clId="{B1607A90-28BD-4198-9CC8-5340F388B56E}" dt="2024-04-10T05:37:10.784" v="3961" actId="1038"/>
          <ac:spMkLst>
            <pc:docMk/>
            <pc:sldMk cId="1310276824" sldId="1884"/>
            <ac:spMk id="17" creationId="{806E1097-7F4E-6DD7-3316-F226916B8782}"/>
          </ac:spMkLst>
        </pc:spChg>
        <pc:spChg chg="add mod">
          <ac:chgData name="Mahammad Valiyev" userId="f9947e3a-d8e8-40c6-bd4a-0895dcf0fa34" providerId="ADAL" clId="{B1607A90-28BD-4198-9CC8-5340F388B56E}" dt="2024-04-10T05:36:20.936" v="3927" actId="14100"/>
          <ac:spMkLst>
            <pc:docMk/>
            <pc:sldMk cId="1310276824" sldId="1884"/>
            <ac:spMk id="18" creationId="{73247F6D-46FA-BF74-FD0B-02729768CD18}"/>
          </ac:spMkLst>
        </pc:spChg>
        <pc:spChg chg="add mod">
          <ac:chgData name="Mahammad Valiyev" userId="f9947e3a-d8e8-40c6-bd4a-0895dcf0fa34" providerId="ADAL" clId="{B1607A90-28BD-4198-9CC8-5340F388B56E}" dt="2024-04-10T05:37:15.985" v="3964" actId="1035"/>
          <ac:spMkLst>
            <pc:docMk/>
            <pc:sldMk cId="1310276824" sldId="1884"/>
            <ac:spMk id="21" creationId="{8F2137B4-CF15-652D-3214-FC4D115CD464}"/>
          </ac:spMkLst>
        </pc:spChg>
        <pc:spChg chg="add mod">
          <ac:chgData name="Mahammad Valiyev" userId="f9947e3a-d8e8-40c6-bd4a-0895dcf0fa34" providerId="ADAL" clId="{B1607A90-28BD-4198-9CC8-5340F388B56E}" dt="2024-04-10T04:50:48.498" v="2370" actId="1076"/>
          <ac:spMkLst>
            <pc:docMk/>
            <pc:sldMk cId="1310276824" sldId="1884"/>
            <ac:spMk id="24" creationId="{48718439-516B-43CD-97FF-2741E241AF4B}"/>
          </ac:spMkLst>
        </pc:spChg>
        <pc:grpChg chg="add mod">
          <ac:chgData name="Mahammad Valiyev" userId="f9947e3a-d8e8-40c6-bd4a-0895dcf0fa34" providerId="ADAL" clId="{B1607A90-28BD-4198-9CC8-5340F388B56E}" dt="2024-04-10T04:50:45.354" v="2369" actId="1037"/>
          <ac:grpSpMkLst>
            <pc:docMk/>
            <pc:sldMk cId="1310276824" sldId="1884"/>
            <ac:grpSpMk id="7" creationId="{11FD8191-6105-B58F-00D1-1C8D98F77A8B}"/>
          </ac:grpSpMkLst>
        </pc:grpChg>
        <pc:grpChg chg="add mod">
          <ac:chgData name="Mahammad Valiyev" userId="f9947e3a-d8e8-40c6-bd4a-0895dcf0fa34" providerId="ADAL" clId="{B1607A90-28BD-4198-9CC8-5340F388B56E}" dt="2024-04-10T05:36:42.258" v="3942" actId="1038"/>
          <ac:grpSpMkLst>
            <pc:docMk/>
            <pc:sldMk cId="1310276824" sldId="1884"/>
            <ac:grpSpMk id="12" creationId="{F517AB91-F981-EB0D-352A-06DC4FD4F1A8}"/>
          </ac:grpSpMkLst>
        </pc:grpChg>
        <pc:graphicFrameChg chg="add mod modGraphic">
          <ac:chgData name="Mahammad Valiyev" userId="f9947e3a-d8e8-40c6-bd4a-0895dcf0fa34" providerId="ADAL" clId="{B1607A90-28BD-4198-9CC8-5340F388B56E}" dt="2024-04-10T05:35:49.970" v="3918" actId="404"/>
          <ac:graphicFrameMkLst>
            <pc:docMk/>
            <pc:sldMk cId="1310276824" sldId="1884"/>
            <ac:graphicFrameMk id="5" creationId="{62390CC5-6B8E-123D-1D68-EAFA1F9653C7}"/>
          </ac:graphicFrameMkLst>
        </pc:graphicFrameChg>
        <pc:picChg chg="add del mod">
          <ac:chgData name="Mahammad Valiyev" userId="f9947e3a-d8e8-40c6-bd4a-0895dcf0fa34" providerId="ADAL" clId="{B1607A90-28BD-4198-9CC8-5340F388B56E}" dt="2024-04-09T19:51:34.708" v="2173" actId="21"/>
          <ac:picMkLst>
            <pc:docMk/>
            <pc:sldMk cId="1310276824" sldId="1884"/>
            <ac:picMk id="2" creationId="{127D74DE-35C7-21E2-02B5-D3927911A986}"/>
          </ac:picMkLst>
        </pc:picChg>
        <pc:picChg chg="add del mod">
          <ac:chgData name="Mahammad Valiyev" userId="f9947e3a-d8e8-40c6-bd4a-0895dcf0fa34" providerId="ADAL" clId="{B1607A90-28BD-4198-9CC8-5340F388B56E}" dt="2024-04-09T19:51:41.669" v="2178" actId="21"/>
          <ac:picMkLst>
            <pc:docMk/>
            <pc:sldMk cId="1310276824" sldId="1884"/>
            <ac:picMk id="4" creationId="{127D74DE-35C7-21E2-02B5-D3927911A986}"/>
          </ac:picMkLst>
        </pc:picChg>
        <pc:picChg chg="mod">
          <ac:chgData name="Mahammad Valiyev" userId="f9947e3a-d8e8-40c6-bd4a-0895dcf0fa34" providerId="ADAL" clId="{B1607A90-28BD-4198-9CC8-5340F388B56E}" dt="2024-04-10T04:51:31.481" v="2395" actId="14100"/>
          <ac:picMkLst>
            <pc:docMk/>
            <pc:sldMk cId="1310276824" sldId="1884"/>
            <ac:picMk id="9" creationId="{44021DD4-90E8-72D3-D63A-47384ADDBAB6}"/>
          </ac:picMkLst>
        </pc:picChg>
        <pc:picChg chg="add del mod">
          <ac:chgData name="Mahammad Valiyev" userId="f9947e3a-d8e8-40c6-bd4a-0895dcf0fa34" providerId="ADAL" clId="{B1607A90-28BD-4198-9CC8-5340F388B56E}" dt="2024-04-09T19:54:20.560" v="2222" actId="478"/>
          <ac:picMkLst>
            <pc:docMk/>
            <pc:sldMk cId="1310276824" sldId="1884"/>
            <ac:picMk id="10" creationId="{E5C81701-AE82-42A5-85E8-5F452E26994D}"/>
          </ac:picMkLst>
        </pc:picChg>
        <pc:picChg chg="mod">
          <ac:chgData name="Mahammad Valiyev" userId="f9947e3a-d8e8-40c6-bd4a-0895dcf0fa34" providerId="ADAL" clId="{B1607A90-28BD-4198-9CC8-5340F388B56E}" dt="2024-04-10T05:36:16.929" v="3926" actId="1035"/>
          <ac:picMkLst>
            <pc:docMk/>
            <pc:sldMk cId="1310276824" sldId="1884"/>
            <ac:picMk id="14" creationId="{B407C6CE-6E72-1DA1-81E3-578C03603EB5}"/>
          </ac:picMkLst>
        </pc:picChg>
        <pc:picChg chg="add mod">
          <ac:chgData name="Mahammad Valiyev" userId="f9947e3a-d8e8-40c6-bd4a-0895dcf0fa34" providerId="ADAL" clId="{B1607A90-28BD-4198-9CC8-5340F388B56E}" dt="2024-04-10T05:36:21.921" v="3929" actId="1035"/>
          <ac:picMkLst>
            <pc:docMk/>
            <pc:sldMk cId="1310276824" sldId="1884"/>
            <ac:picMk id="20" creationId="{896F84C5-0363-2E5C-3A5B-6F5B78B2718A}"/>
          </ac:picMkLst>
        </pc:picChg>
        <pc:cxnChg chg="add mod">
          <ac:chgData name="Mahammad Valiyev" userId="f9947e3a-d8e8-40c6-bd4a-0895dcf0fa34" providerId="ADAL" clId="{B1607A90-28BD-4198-9CC8-5340F388B56E}" dt="2024-04-10T04:50:45.354" v="2369" actId="1037"/>
          <ac:cxnSpMkLst>
            <pc:docMk/>
            <pc:sldMk cId="1310276824" sldId="1884"/>
            <ac:cxnSpMk id="6" creationId="{016276B6-AFE8-CF5F-4CF8-98521A42FF7D}"/>
          </ac:cxnSpMkLst>
        </pc:cxnChg>
        <pc:cxnChg chg="add mod">
          <ac:chgData name="Mahammad Valiyev" userId="f9947e3a-d8e8-40c6-bd4a-0895dcf0fa34" providerId="ADAL" clId="{B1607A90-28BD-4198-9CC8-5340F388B56E}" dt="2024-04-10T04:50:45.354" v="2369" actId="1037"/>
          <ac:cxnSpMkLst>
            <pc:docMk/>
            <pc:sldMk cId="1310276824" sldId="1884"/>
            <ac:cxnSpMk id="15" creationId="{14005E57-35E8-AFEC-3B1E-08F7C45020A7}"/>
          </ac:cxnSpMkLst>
        </pc:cxnChg>
        <pc:cxnChg chg="add mod">
          <ac:chgData name="Mahammad Valiyev" userId="f9947e3a-d8e8-40c6-bd4a-0895dcf0fa34" providerId="ADAL" clId="{B1607A90-28BD-4198-9CC8-5340F388B56E}" dt="2024-04-10T05:36:54.513" v="3947" actId="1038"/>
          <ac:cxnSpMkLst>
            <pc:docMk/>
            <pc:sldMk cId="1310276824" sldId="1884"/>
            <ac:cxnSpMk id="19" creationId="{49968E74-BA21-1E3A-B64E-7DD97B31E3B6}"/>
          </ac:cxnSpMkLst>
        </pc:cxnChg>
        <pc:cxnChg chg="add mod">
          <ac:chgData name="Mahammad Valiyev" userId="f9947e3a-d8e8-40c6-bd4a-0895dcf0fa34" providerId="ADAL" clId="{B1607A90-28BD-4198-9CC8-5340F388B56E}" dt="2024-04-10T05:36:20.936" v="3927" actId="14100"/>
          <ac:cxnSpMkLst>
            <pc:docMk/>
            <pc:sldMk cId="1310276824" sldId="1884"/>
            <ac:cxnSpMk id="22" creationId="{74C7CB83-D799-0F30-734E-1B3130B2D61A}"/>
          </ac:cxnSpMkLst>
        </pc:cxnChg>
        <pc:cxnChg chg="add mod">
          <ac:chgData name="Mahammad Valiyev" userId="f9947e3a-d8e8-40c6-bd4a-0895dcf0fa34" providerId="ADAL" clId="{B1607A90-28BD-4198-9CC8-5340F388B56E}" dt="2024-04-10T04:50:45.354" v="2369" actId="1037"/>
          <ac:cxnSpMkLst>
            <pc:docMk/>
            <pc:sldMk cId="1310276824" sldId="1884"/>
            <ac:cxnSpMk id="23" creationId="{6EAC6573-B1D5-193E-D19A-2CE64B505E49}"/>
          </ac:cxnSpMkLst>
        </pc:cxnChg>
      </pc:sldChg>
      <pc:sldChg chg="addSp modSp add mod">
        <pc:chgData name="Mahammad Valiyev" userId="f9947e3a-d8e8-40c6-bd4a-0895dcf0fa34" providerId="ADAL" clId="{B1607A90-28BD-4198-9CC8-5340F388B56E}" dt="2024-04-10T05:32:17.749" v="3811" actId="20577"/>
        <pc:sldMkLst>
          <pc:docMk/>
          <pc:sldMk cId="844979587" sldId="1885"/>
        </pc:sldMkLst>
        <pc:spChg chg="mod">
          <ac:chgData name="Mahammad Valiyev" userId="f9947e3a-d8e8-40c6-bd4a-0895dcf0fa34" providerId="ADAL" clId="{B1607A90-28BD-4198-9CC8-5340F388B56E}" dt="2024-04-10T04:52:19.658" v="2435" actId="20577"/>
          <ac:spMkLst>
            <pc:docMk/>
            <pc:sldMk cId="844979587" sldId="1885"/>
            <ac:spMk id="3" creationId="{A9A46806-F8C9-15A6-7409-B30F2AEAD80A}"/>
          </ac:spMkLst>
        </pc:spChg>
        <pc:spChg chg="add mod">
          <ac:chgData name="Mahammad Valiyev" userId="f9947e3a-d8e8-40c6-bd4a-0895dcf0fa34" providerId="ADAL" clId="{B1607A90-28BD-4198-9CC8-5340F388B56E}" dt="2024-04-10T05:32:17.749" v="3811" actId="20577"/>
          <ac:spMkLst>
            <pc:docMk/>
            <pc:sldMk cId="844979587" sldId="1885"/>
            <ac:spMk id="4" creationId="{86854301-5A3B-7DFF-82BE-3A6332D9B07F}"/>
          </ac:spMkLst>
        </pc:spChg>
        <pc:grpChg chg="add mod">
          <ac:chgData name="Mahammad Valiyev" userId="f9947e3a-d8e8-40c6-bd4a-0895dcf0fa34" providerId="ADAL" clId="{B1607A90-28BD-4198-9CC8-5340F388B56E}" dt="2024-04-10T04:54:34.266" v="2499" actId="1036"/>
          <ac:grpSpMkLst>
            <pc:docMk/>
            <pc:sldMk cId="844979587" sldId="1885"/>
            <ac:grpSpMk id="2" creationId="{1335DB94-203A-B8AA-E2BB-8274B5A63716}"/>
          </ac:grpSpMkLst>
        </pc:grpChg>
        <pc:picChg chg="add mod">
          <ac:chgData name="Mahammad Valiyev" userId="f9947e3a-d8e8-40c6-bd4a-0895dcf0fa34" providerId="ADAL" clId="{B1607A90-28BD-4198-9CC8-5340F388B56E}" dt="2024-04-10T04:55:09.280" v="2502" actId="14100"/>
          <ac:picMkLst>
            <pc:docMk/>
            <pc:sldMk cId="844979587" sldId="1885"/>
            <ac:picMk id="5" creationId="{143722DA-589E-DAAB-8293-23D6B8CB7DE0}"/>
          </ac:picMkLst>
        </pc:picChg>
      </pc:sldChg>
      <pc:sldChg chg="addSp delSp modSp add mod">
        <pc:chgData name="Mahammad Valiyev" userId="f9947e3a-d8e8-40c6-bd4a-0895dcf0fa34" providerId="ADAL" clId="{B1607A90-28BD-4198-9CC8-5340F388B56E}" dt="2024-04-10T18:26:02.215" v="4093" actId="20577"/>
        <pc:sldMkLst>
          <pc:docMk/>
          <pc:sldMk cId="2436997217" sldId="1886"/>
        </pc:sldMkLst>
        <pc:spChg chg="mod">
          <ac:chgData name="Mahammad Valiyev" userId="f9947e3a-d8e8-40c6-bd4a-0895dcf0fa34" providerId="ADAL" clId="{B1607A90-28BD-4198-9CC8-5340F388B56E}" dt="2024-04-10T05:00:25.624" v="2611" actId="20577"/>
          <ac:spMkLst>
            <pc:docMk/>
            <pc:sldMk cId="2436997217" sldId="1886"/>
            <ac:spMk id="3" creationId="{698B25AB-1D8A-7625-5859-9357FB8DC8FA}"/>
          </ac:spMkLst>
        </pc:spChg>
        <pc:spChg chg="add mod topLvl">
          <ac:chgData name="Mahammad Valiyev" userId="f9947e3a-d8e8-40c6-bd4a-0895dcf0fa34" providerId="ADAL" clId="{B1607A90-28BD-4198-9CC8-5340F388B56E}" dt="2024-04-10T18:26:02.215" v="4093" actId="20577"/>
          <ac:spMkLst>
            <pc:docMk/>
            <pc:sldMk cId="2436997217" sldId="1886"/>
            <ac:spMk id="4" creationId="{4DE8EFE1-EDF1-2DF2-9A0D-3DA410A5CA7A}"/>
          </ac:spMkLst>
        </pc:spChg>
        <pc:grpChg chg="add del mod">
          <ac:chgData name="Mahammad Valiyev" userId="f9947e3a-d8e8-40c6-bd4a-0895dcf0fa34" providerId="ADAL" clId="{B1607A90-28BD-4198-9CC8-5340F388B56E}" dt="2024-04-10T04:58:10.233" v="2515" actId="478"/>
          <ac:grpSpMkLst>
            <pc:docMk/>
            <pc:sldMk cId="2436997217" sldId="1886"/>
            <ac:grpSpMk id="2" creationId="{09C68159-DB2B-11D4-AFF7-F16ED78344CD}"/>
          </ac:grpSpMkLst>
        </pc:grpChg>
        <pc:picChg chg="add del mod topLvl modCrop">
          <ac:chgData name="Mahammad Valiyev" userId="f9947e3a-d8e8-40c6-bd4a-0895dcf0fa34" providerId="ADAL" clId="{B1607A90-28BD-4198-9CC8-5340F388B56E}" dt="2024-04-10T04:58:10.233" v="2515" actId="478"/>
          <ac:picMkLst>
            <pc:docMk/>
            <pc:sldMk cId="2436997217" sldId="1886"/>
            <ac:picMk id="5" creationId="{2262FDF8-65B5-10F8-16BC-01652E0F1DCF}"/>
          </ac:picMkLst>
        </pc:picChg>
        <pc:picChg chg="add mod">
          <ac:chgData name="Mahammad Valiyev" userId="f9947e3a-d8e8-40c6-bd4a-0895dcf0fa34" providerId="ADAL" clId="{B1607A90-28BD-4198-9CC8-5340F388B56E}" dt="2024-04-10T05:01:50.783" v="2635" actId="1076"/>
          <ac:picMkLst>
            <pc:docMk/>
            <pc:sldMk cId="2436997217" sldId="1886"/>
            <ac:picMk id="7" creationId="{510317F4-B837-8925-7CD9-575CEDA6D20C}"/>
          </ac:picMkLst>
        </pc:picChg>
        <pc:picChg chg="add del mod">
          <ac:chgData name="Mahammad Valiyev" userId="f9947e3a-d8e8-40c6-bd4a-0895dcf0fa34" providerId="ADAL" clId="{B1607A90-28BD-4198-9CC8-5340F388B56E}" dt="2024-04-10T05:01:12.760" v="2621" actId="478"/>
          <ac:picMkLst>
            <pc:docMk/>
            <pc:sldMk cId="2436997217" sldId="1886"/>
            <ac:picMk id="9" creationId="{9AA89D67-87BD-6F68-4DE2-FD446C0FC3F4}"/>
          </ac:picMkLst>
        </pc:picChg>
        <pc:picChg chg="add mod">
          <ac:chgData name="Mahammad Valiyev" userId="f9947e3a-d8e8-40c6-bd4a-0895dcf0fa34" providerId="ADAL" clId="{B1607A90-28BD-4198-9CC8-5340F388B56E}" dt="2024-04-10T05:02:13.367" v="2653" actId="1037"/>
          <ac:picMkLst>
            <pc:docMk/>
            <pc:sldMk cId="2436997217" sldId="1886"/>
            <ac:picMk id="11" creationId="{9D8A1AD2-5481-B573-9FAB-913FFF708C57}"/>
          </ac:picMkLst>
        </pc:picChg>
      </pc:sldChg>
      <pc:sldChg chg="addSp modSp add mod">
        <pc:chgData name="Mahammad Valiyev" userId="f9947e3a-d8e8-40c6-bd4a-0895dcf0fa34" providerId="ADAL" clId="{B1607A90-28BD-4198-9CC8-5340F388B56E}" dt="2024-04-10T18:26:08.900" v="4094" actId="20577"/>
        <pc:sldMkLst>
          <pc:docMk/>
          <pc:sldMk cId="1910668852" sldId="1887"/>
        </pc:sldMkLst>
        <pc:spChg chg="mod">
          <ac:chgData name="Mahammad Valiyev" userId="f9947e3a-d8e8-40c6-bd4a-0895dcf0fa34" providerId="ADAL" clId="{B1607A90-28BD-4198-9CC8-5340F388B56E}" dt="2024-04-10T05:00:35.689" v="2616" actId="20577"/>
          <ac:spMkLst>
            <pc:docMk/>
            <pc:sldMk cId="1910668852" sldId="1887"/>
            <ac:spMk id="3" creationId="{C31CD404-E7F8-E3AC-1B9D-90112F95C0A1}"/>
          </ac:spMkLst>
        </pc:spChg>
        <pc:spChg chg="add mod">
          <ac:chgData name="Mahammad Valiyev" userId="f9947e3a-d8e8-40c6-bd4a-0895dcf0fa34" providerId="ADAL" clId="{B1607A90-28BD-4198-9CC8-5340F388B56E}" dt="2024-04-10T18:26:08.900" v="4094" actId="20577"/>
          <ac:spMkLst>
            <pc:docMk/>
            <pc:sldMk cId="1910668852" sldId="1887"/>
            <ac:spMk id="4" creationId="{5D6BB5FF-5E63-998D-7D84-FF885CFDD824}"/>
          </ac:spMkLst>
        </pc:spChg>
        <pc:picChg chg="add mod">
          <ac:chgData name="Mahammad Valiyev" userId="f9947e3a-d8e8-40c6-bd4a-0895dcf0fa34" providerId="ADAL" clId="{B1607A90-28BD-4198-9CC8-5340F388B56E}" dt="2024-04-10T05:05:51.302" v="2682" actId="1037"/>
          <ac:picMkLst>
            <pc:docMk/>
            <pc:sldMk cId="1910668852" sldId="1887"/>
            <ac:picMk id="6" creationId="{578C972B-E00D-029D-82B5-4303DB41D8A8}"/>
          </ac:picMkLst>
        </pc:picChg>
        <pc:picChg chg="add mod">
          <ac:chgData name="Mahammad Valiyev" userId="f9947e3a-d8e8-40c6-bd4a-0895dcf0fa34" providerId="ADAL" clId="{B1607A90-28BD-4198-9CC8-5340F388B56E}" dt="2024-04-10T05:06:29.040" v="2696" actId="1038"/>
          <ac:picMkLst>
            <pc:docMk/>
            <pc:sldMk cId="1910668852" sldId="1887"/>
            <ac:picMk id="7" creationId="{459E3DA6-FF6C-73FD-6C2E-F1EB868C9A09}"/>
          </ac:picMkLst>
        </pc:picChg>
      </pc:sldChg>
      <pc:sldChg chg="addSp modSp add mod">
        <pc:chgData name="Mahammad Valiyev" userId="f9947e3a-d8e8-40c6-bd4a-0895dcf0fa34" providerId="ADAL" clId="{B1607A90-28BD-4198-9CC8-5340F388B56E}" dt="2024-04-10T05:37:40.384" v="3965" actId="1035"/>
        <pc:sldMkLst>
          <pc:docMk/>
          <pc:sldMk cId="349093670" sldId="1888"/>
        </pc:sldMkLst>
        <pc:spChg chg="mod">
          <ac:chgData name="Mahammad Valiyev" userId="f9947e3a-d8e8-40c6-bd4a-0895dcf0fa34" providerId="ADAL" clId="{B1607A90-28BD-4198-9CC8-5340F388B56E}" dt="2024-04-10T05:11:42.636" v="2885" actId="20577"/>
          <ac:spMkLst>
            <pc:docMk/>
            <pc:sldMk cId="349093670" sldId="1888"/>
            <ac:spMk id="3" creationId="{78A3E336-E34E-0582-13F7-DB0980C4BF08}"/>
          </ac:spMkLst>
        </pc:spChg>
        <pc:spChg chg="add mod">
          <ac:chgData name="Mahammad Valiyev" userId="f9947e3a-d8e8-40c6-bd4a-0895dcf0fa34" providerId="ADAL" clId="{B1607A90-28BD-4198-9CC8-5340F388B56E}" dt="2024-04-10T05:11:30.534" v="2884" actId="1038"/>
          <ac:spMkLst>
            <pc:docMk/>
            <pc:sldMk cId="349093670" sldId="1888"/>
            <ac:spMk id="5" creationId="{EAFB02C8-1864-5DE7-7A6D-4D4D1E2B327B}"/>
          </ac:spMkLst>
        </pc:spChg>
        <pc:spChg chg="add mod">
          <ac:chgData name="Mahammad Valiyev" userId="f9947e3a-d8e8-40c6-bd4a-0895dcf0fa34" providerId="ADAL" clId="{B1607A90-28BD-4198-9CC8-5340F388B56E}" dt="2024-04-10T05:37:40.384" v="3965" actId="1035"/>
          <ac:spMkLst>
            <pc:docMk/>
            <pc:sldMk cId="349093670" sldId="1888"/>
            <ac:spMk id="6" creationId="{0A131D97-3010-E6AC-BF7D-5894625C784D}"/>
          </ac:spMkLst>
        </pc:spChg>
        <pc:picChg chg="add mod">
          <ac:chgData name="Mahammad Valiyev" userId="f9947e3a-d8e8-40c6-bd4a-0895dcf0fa34" providerId="ADAL" clId="{B1607A90-28BD-4198-9CC8-5340F388B56E}" dt="2024-04-10T05:11:07.910" v="2863" actId="1038"/>
          <ac:picMkLst>
            <pc:docMk/>
            <pc:sldMk cId="349093670" sldId="1888"/>
            <ac:picMk id="2" creationId="{885DEDC0-81C1-0E12-2F4B-99DA3D97E2FD}"/>
          </ac:picMkLst>
        </pc:picChg>
        <pc:picChg chg="add mod">
          <ac:chgData name="Mahammad Valiyev" userId="f9947e3a-d8e8-40c6-bd4a-0895dcf0fa34" providerId="ADAL" clId="{B1607A90-28BD-4198-9CC8-5340F388B56E}" dt="2024-04-10T05:11:06.265" v="2851" actId="1037"/>
          <ac:picMkLst>
            <pc:docMk/>
            <pc:sldMk cId="349093670" sldId="1888"/>
            <ac:picMk id="4" creationId="{3A281960-BCED-A15C-7FB5-C64AD6F6A8EC}"/>
          </ac:picMkLst>
        </pc:picChg>
      </pc:sldChg>
      <pc:sldChg chg="addSp delSp modSp add mod">
        <pc:chgData name="Mahammad Valiyev" userId="f9947e3a-d8e8-40c6-bd4a-0895dcf0fa34" providerId="ADAL" clId="{B1607A90-28BD-4198-9CC8-5340F388B56E}" dt="2024-04-10T18:26:56.096" v="4123" actId="1036"/>
        <pc:sldMkLst>
          <pc:docMk/>
          <pc:sldMk cId="245015785" sldId="1889"/>
        </pc:sldMkLst>
        <pc:spChg chg="add mod">
          <ac:chgData name="Mahammad Valiyev" userId="f9947e3a-d8e8-40c6-bd4a-0895dcf0fa34" providerId="ADAL" clId="{B1607A90-28BD-4198-9CC8-5340F388B56E}" dt="2024-04-10T18:26:43.121" v="4108" actId="20577"/>
          <ac:spMkLst>
            <pc:docMk/>
            <pc:sldMk cId="245015785" sldId="1889"/>
            <ac:spMk id="2" creationId="{D0F3409B-1422-8F3D-86A1-C785889DB546}"/>
          </ac:spMkLst>
        </pc:spChg>
        <pc:spChg chg="mod">
          <ac:chgData name="Mahammad Valiyev" userId="f9947e3a-d8e8-40c6-bd4a-0895dcf0fa34" providerId="ADAL" clId="{B1607A90-28BD-4198-9CC8-5340F388B56E}" dt="2024-04-10T05:15:45.813" v="2945" actId="20577"/>
          <ac:spMkLst>
            <pc:docMk/>
            <pc:sldMk cId="245015785" sldId="1889"/>
            <ac:spMk id="3" creationId="{855AE122-6298-B3EE-CEF5-52FD46088CEB}"/>
          </ac:spMkLst>
        </pc:spChg>
        <pc:spChg chg="add mod">
          <ac:chgData name="Mahammad Valiyev" userId="f9947e3a-d8e8-40c6-bd4a-0895dcf0fa34" providerId="ADAL" clId="{B1607A90-28BD-4198-9CC8-5340F388B56E}" dt="2024-04-10T18:26:56.096" v="4123" actId="1036"/>
          <ac:spMkLst>
            <pc:docMk/>
            <pc:sldMk cId="245015785" sldId="1889"/>
            <ac:spMk id="4" creationId="{DA4B47E1-E9B8-0F0A-E74B-D6E053037261}"/>
          </ac:spMkLst>
        </pc:spChg>
        <pc:spChg chg="add mod">
          <ac:chgData name="Mahammad Valiyev" userId="f9947e3a-d8e8-40c6-bd4a-0895dcf0fa34" providerId="ADAL" clId="{B1607A90-28BD-4198-9CC8-5340F388B56E}" dt="2024-04-10T05:42:57.167" v="4007" actId="1037"/>
          <ac:spMkLst>
            <pc:docMk/>
            <pc:sldMk cId="245015785" sldId="1889"/>
            <ac:spMk id="7" creationId="{86E6FA09-3318-C5A9-7687-C45565E4F003}"/>
          </ac:spMkLst>
        </pc:spChg>
        <pc:spChg chg="add mod">
          <ac:chgData name="Mahammad Valiyev" userId="f9947e3a-d8e8-40c6-bd4a-0895dcf0fa34" providerId="ADAL" clId="{B1607A90-28BD-4198-9CC8-5340F388B56E}" dt="2024-04-10T05:43:17.679" v="4041" actId="1037"/>
          <ac:spMkLst>
            <pc:docMk/>
            <pc:sldMk cId="245015785" sldId="1889"/>
            <ac:spMk id="8" creationId="{72DAC139-10BE-328C-A935-663AE9CD7A95}"/>
          </ac:spMkLst>
        </pc:spChg>
        <pc:spChg chg="add mod">
          <ac:chgData name="Mahammad Valiyev" userId="f9947e3a-d8e8-40c6-bd4a-0895dcf0fa34" providerId="ADAL" clId="{B1607A90-28BD-4198-9CC8-5340F388B56E}" dt="2024-04-10T05:43:09.616" v="4040" actId="1037"/>
          <ac:spMkLst>
            <pc:docMk/>
            <pc:sldMk cId="245015785" sldId="1889"/>
            <ac:spMk id="9" creationId="{6E86E7C8-57BD-C9A6-400B-FFA62B64275E}"/>
          </ac:spMkLst>
        </pc:spChg>
        <pc:cxnChg chg="add del mod">
          <ac:chgData name="Mahammad Valiyev" userId="f9947e3a-d8e8-40c6-bd4a-0895dcf0fa34" providerId="ADAL" clId="{B1607A90-28BD-4198-9CC8-5340F388B56E}" dt="2024-04-10T05:19:05.605" v="3210" actId="478"/>
          <ac:cxnSpMkLst>
            <pc:docMk/>
            <pc:sldMk cId="245015785" sldId="1889"/>
            <ac:cxnSpMk id="5" creationId="{0B41622C-E379-3832-C92F-FAB9B9757900}"/>
          </ac:cxnSpMkLst>
        </pc:cxnChg>
      </pc:sldChg>
      <pc:sldChg chg="addSp modSp add del mod">
        <pc:chgData name="Mahammad Valiyev" userId="f9947e3a-d8e8-40c6-bd4a-0895dcf0fa34" providerId="ADAL" clId="{B1607A90-28BD-4198-9CC8-5340F388B56E}" dt="2024-04-10T05:15:32.160" v="2935" actId="47"/>
        <pc:sldMkLst>
          <pc:docMk/>
          <pc:sldMk cId="2933011938" sldId="1890"/>
        </pc:sldMkLst>
        <pc:spChg chg="add mod">
          <ac:chgData name="Mahammad Valiyev" userId="f9947e3a-d8e8-40c6-bd4a-0895dcf0fa34" providerId="ADAL" clId="{B1607A90-28BD-4198-9CC8-5340F388B56E}" dt="2024-04-10T05:14:35.124" v="2933" actId="20577"/>
          <ac:spMkLst>
            <pc:docMk/>
            <pc:sldMk cId="2933011938" sldId="1890"/>
            <ac:spMk id="2" creationId="{972B83B1-30AF-6494-3D91-D9C802518111}"/>
          </ac:spMkLst>
        </pc:spChg>
        <pc:spChg chg="mod">
          <ac:chgData name="Mahammad Valiyev" userId="f9947e3a-d8e8-40c6-bd4a-0895dcf0fa34" providerId="ADAL" clId="{B1607A90-28BD-4198-9CC8-5340F388B56E}" dt="2024-04-10T05:14:31.083" v="2926" actId="20577"/>
          <ac:spMkLst>
            <pc:docMk/>
            <pc:sldMk cId="2933011938" sldId="1890"/>
            <ac:spMk id="3" creationId="{396A1EA3-1E36-B3D1-BD95-9290262CC1B4}"/>
          </ac:spMkLst>
        </pc:spChg>
      </pc:sldChg>
      <pc:sldChg chg="modSp add mod">
        <pc:chgData name="Mahammad Valiyev" userId="f9947e3a-d8e8-40c6-bd4a-0895dcf0fa34" providerId="ADAL" clId="{B1607A90-28BD-4198-9CC8-5340F388B56E}" dt="2024-04-10T05:38:22.010" v="3968" actId="207"/>
        <pc:sldMkLst>
          <pc:docMk/>
          <pc:sldMk cId="2032480700" sldId="1927"/>
        </pc:sldMkLst>
        <pc:spChg chg="mod">
          <ac:chgData name="Mahammad Valiyev" userId="f9947e3a-d8e8-40c6-bd4a-0895dcf0fa34" providerId="ADAL" clId="{B1607A90-28BD-4198-9CC8-5340F388B56E}" dt="2024-04-10T05:38:22.010" v="3968" actId="207"/>
          <ac:spMkLst>
            <pc:docMk/>
            <pc:sldMk cId="2032480700" sldId="1927"/>
            <ac:spMk id="35" creationId="{6D1CD177-E7BB-B164-EFCD-90CD578A0084}"/>
          </ac:spMkLst>
        </pc:spChg>
      </pc:sldChg>
    </pc:docChg>
  </pc:docChgLst>
  <pc:docChgLst>
    <pc:chgData name="Mahammad" userId="f9947e3a-d8e8-40c6-bd4a-0895dcf0fa34" providerId="ADAL" clId="{B1607A90-28BD-4198-9CC8-5340F388B56E}"/>
    <pc:docChg chg="modSld">
      <pc:chgData name="Mahammad" userId="f9947e3a-d8e8-40c6-bd4a-0895dcf0fa34" providerId="ADAL" clId="{B1607A90-28BD-4198-9CC8-5340F388B56E}" dt="2024-05-10T04:09:14.619" v="1" actId="1076"/>
      <pc:docMkLst>
        <pc:docMk/>
      </pc:docMkLst>
      <pc:sldChg chg="modSp mod">
        <pc:chgData name="Mahammad" userId="f9947e3a-d8e8-40c6-bd4a-0895dcf0fa34" providerId="ADAL" clId="{B1607A90-28BD-4198-9CC8-5340F388B56E}" dt="2024-05-10T04:09:14.619" v="1" actId="1076"/>
        <pc:sldMkLst>
          <pc:docMk/>
          <pc:sldMk cId="399303652" sldId="1881"/>
        </pc:sldMkLst>
        <pc:picChg chg="mod">
          <ac:chgData name="Mahammad" userId="f9947e3a-d8e8-40c6-bd4a-0895dcf0fa34" providerId="ADAL" clId="{B1607A90-28BD-4198-9CC8-5340F388B56E}" dt="2024-05-10T04:09:14.619" v="1" actId="1076"/>
          <ac:picMkLst>
            <pc:docMk/>
            <pc:sldMk cId="399303652" sldId="1881"/>
            <ac:picMk id="16" creationId="{5BF34D51-6FB7-B4C1-D691-1166AAFFF8C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>
                <a:latin typeface="Arial" panose="020B0604020202020204" pitchFamily="34" charset="0"/>
              </a:rPr>
              <a:t>5/9/2024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0984F30-55A9-984F-9B2C-770C25DC616A}" type="datetimeFigureOut">
              <a:rPr lang="en-US" smtClean="0"/>
              <a:pPr/>
              <a:t>5/9/2024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A407F20-2D1C-2E46-8BA6-4F54F8A5F5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99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640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ACC4411-3C12-1242-A1EF-05D816833A20}" type="datetime1">
              <a:rPr lang="en-CA" smtClean="0"/>
              <a:pPr/>
              <a:t>2024-05-09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42091" y="6599168"/>
            <a:ext cx="399067" cy="261921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5BB0DB3-8CB0-C749-84F5-8A09A07BFA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E3CFEA5-9DDD-074F-AF2A-064021B7C86B}" type="datetime1">
              <a:rPr lang="en-CA" smtClean="0"/>
              <a:pPr/>
              <a:t>2024-05-09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46131" y="6462840"/>
            <a:ext cx="545867" cy="38841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5BB0DB3-8CB0-C749-84F5-8A09A07BFA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32EFDAAA-69DF-5146-93F2-8D17FA929C3F}" type="datetime1">
              <a:rPr lang="en-CA" smtClean="0"/>
              <a:pPr/>
              <a:t>2024-05-09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646131" y="6462840"/>
            <a:ext cx="545867" cy="388417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C5BB0DB3-8CB0-C749-84F5-8A09A07BFA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5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Box 51">
            <a:extLst>
              <a:ext uri="{FF2B5EF4-FFF2-40B4-BE49-F238E27FC236}">
                <a16:creationId xmlns:a16="http://schemas.microsoft.com/office/drawing/2014/main" id="{4A6ACC4F-0470-4F2D-BA30-60F771F0B2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03493" y="0"/>
            <a:ext cx="988507" cy="55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r">
              <a:spcBef>
                <a:spcPts val="0"/>
              </a:spcBef>
            </a:pPr>
            <a:fld id="{5639BF62-9B54-4545-9F00-DF6E8B7066F0}" type="slidenum">
              <a:rPr lang="en-US" sz="3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ts val="0"/>
                </a:spcBef>
              </a:pPr>
              <a:t>‹#›</a:t>
            </a:fld>
            <a:endParaRPr lang="en-US" sz="3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42" name="Picture 18" descr="Introduction to Graph Neural Networks with NVIDIA cuGraph-DGL | NVIDIA  Technical Blog">
            <a:extLst>
              <a:ext uri="{FF2B5EF4-FFF2-40B4-BE49-F238E27FC236}">
                <a16:creationId xmlns:a16="http://schemas.microsoft.com/office/drawing/2014/main" id="{6F7D3DDE-BC09-869D-BB31-65B7715105E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79" b="27585"/>
          <a:stretch/>
        </p:blipFill>
        <p:spPr bwMode="auto">
          <a:xfrm>
            <a:off x="0" y="0"/>
            <a:ext cx="12192000" cy="7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2E17C37-0459-F724-1C26-C9F8D588B31E}"/>
              </a:ext>
            </a:extLst>
          </p:cNvPr>
          <p:cNvSpPr/>
          <p:nvPr userDrawn="1"/>
        </p:nvSpPr>
        <p:spPr>
          <a:xfrm rot="10800000" flipH="1">
            <a:off x="-14601" y="2"/>
            <a:ext cx="12206601" cy="770368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778797B-B1D6-EEE7-CE53-16B925521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/>
          <a:srcRect l="23856" t="23693" r="17233" b="65546"/>
          <a:stretch/>
        </p:blipFill>
        <p:spPr>
          <a:xfrm>
            <a:off x="1075310" y="6336914"/>
            <a:ext cx="10128183" cy="51369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F77A55E-2C0B-6AEA-E0FB-B7D6BBB8A889}"/>
              </a:ext>
            </a:extLst>
          </p:cNvPr>
          <p:cNvGrpSpPr/>
          <p:nvPr userDrawn="1"/>
        </p:nvGrpSpPr>
        <p:grpSpPr>
          <a:xfrm>
            <a:off x="11332030" y="6319269"/>
            <a:ext cx="748470" cy="530994"/>
            <a:chOff x="21571538" y="5296711"/>
            <a:chExt cx="3946751" cy="275184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C0C03FB-1690-E83D-6104-9E699B368D75}"/>
                </a:ext>
              </a:extLst>
            </p:cNvPr>
            <p:cNvSpPr/>
            <p:nvPr userDrawn="1"/>
          </p:nvSpPr>
          <p:spPr>
            <a:xfrm>
              <a:off x="21571538" y="5296711"/>
              <a:ext cx="3946751" cy="275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Picture 1" descr="Image result for usc viterbi logos">
              <a:extLst>
                <a:ext uri="{FF2B5EF4-FFF2-40B4-BE49-F238E27FC236}">
                  <a16:creationId xmlns:a16="http://schemas.microsoft.com/office/drawing/2014/main" id="{6322A1EE-C8DC-9876-85AE-5F1623B0067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1" r="17205" b="25638"/>
            <a:stretch/>
          </p:blipFill>
          <p:spPr bwMode="auto">
            <a:xfrm>
              <a:off x="21998280" y="5520436"/>
              <a:ext cx="3239387" cy="2319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C5639E-6C8A-FED8-CE79-35F85DEAD0FD}"/>
              </a:ext>
            </a:extLst>
          </p:cNvPr>
          <p:cNvGrpSpPr/>
          <p:nvPr userDrawn="1"/>
        </p:nvGrpSpPr>
        <p:grpSpPr>
          <a:xfrm>
            <a:off x="92053" y="6344794"/>
            <a:ext cx="946945" cy="485806"/>
            <a:chOff x="-7873582" y="5885475"/>
            <a:chExt cx="3548929" cy="196409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77E2FA9-E1BA-3FED-05E7-6608B1BE6805}"/>
                </a:ext>
              </a:extLst>
            </p:cNvPr>
            <p:cNvSpPr/>
            <p:nvPr userDrawn="1"/>
          </p:nvSpPr>
          <p:spPr>
            <a:xfrm>
              <a:off x="-7571036" y="5885475"/>
              <a:ext cx="3246383" cy="18967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6" descr="Logo and Tagline-01">
              <a:extLst>
                <a:ext uri="{FF2B5EF4-FFF2-40B4-BE49-F238E27FC236}">
                  <a16:creationId xmlns:a16="http://schemas.microsoft.com/office/drawing/2014/main" id="{B1BD0F2D-7A57-E3D0-F78A-28172BAD6F1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50"/>
            <a:stretch/>
          </p:blipFill>
          <p:spPr bwMode="auto">
            <a:xfrm>
              <a:off x="-7873582" y="6119643"/>
              <a:ext cx="3494616" cy="1729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49B0E-8373-7238-29B1-99FF9CFFE2E4}"/>
              </a:ext>
            </a:extLst>
          </p:cNvPr>
          <p:cNvSpPr/>
          <p:nvPr userDrawn="1"/>
        </p:nvSpPr>
        <p:spPr>
          <a:xfrm>
            <a:off x="1075310" y="6362053"/>
            <a:ext cx="10128182" cy="487633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DE9AB6-196B-A2A6-2012-58E1DDC23ACB}"/>
              </a:ext>
            </a:extLst>
          </p:cNvPr>
          <p:cNvSpPr txBox="1"/>
          <p:nvPr userDrawn="1"/>
        </p:nvSpPr>
        <p:spPr>
          <a:xfrm>
            <a:off x="3139067" y="6302907"/>
            <a:ext cx="58847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Research Chair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2C53A2B-F4E1-580E-9606-0A543628AD4F}"/>
              </a:ext>
            </a:extLst>
          </p:cNvPr>
          <p:cNvGrpSpPr/>
          <p:nvPr userDrawn="1"/>
        </p:nvGrpSpPr>
        <p:grpSpPr>
          <a:xfrm>
            <a:off x="-21324" y="6343213"/>
            <a:ext cx="12198834" cy="513692"/>
            <a:chOff x="39130" y="19233905"/>
            <a:chExt cx="21957697" cy="2767928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FE8AAB6-643E-C9A4-C612-EE6EDC05CEB8}"/>
                </a:ext>
              </a:extLst>
            </p:cNvPr>
            <p:cNvCxnSpPr/>
            <p:nvPr/>
          </p:nvCxnSpPr>
          <p:spPr>
            <a:xfrm flipV="1">
              <a:off x="51229" y="21984531"/>
              <a:ext cx="21945598" cy="1730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6F3A035-CE43-18D7-C679-F4147D862265}"/>
                </a:ext>
              </a:extLst>
            </p:cNvPr>
            <p:cNvCxnSpPr/>
            <p:nvPr/>
          </p:nvCxnSpPr>
          <p:spPr>
            <a:xfrm flipV="1">
              <a:off x="39130" y="19233905"/>
              <a:ext cx="21945596" cy="17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1">
            <a:extLst>
              <a:ext uri="{FF2B5EF4-FFF2-40B4-BE49-F238E27FC236}">
                <a16:creationId xmlns:a16="http://schemas.microsoft.com/office/drawing/2014/main" id="{257C5602-BC0A-3809-0E23-4BC433D0C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493" y="0"/>
            <a:ext cx="988507" cy="55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r">
              <a:spcBef>
                <a:spcPts val="0"/>
              </a:spcBef>
            </a:pPr>
            <a:fld id="{5639BF62-9B54-4545-9F00-DF6E8B7066F0}" type="slidenum">
              <a:rPr lang="en-US" sz="3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ts val="0"/>
                </a:spcBef>
              </a:pPr>
              <a:t>1</a:t>
            </a:fld>
            <a:endParaRPr lang="en-US" sz="3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8" descr="Introduction to Graph Neural Networks with NVIDIA cuGraph-DGL | NVIDIA  Technical Blog">
            <a:extLst>
              <a:ext uri="{FF2B5EF4-FFF2-40B4-BE49-F238E27FC236}">
                <a16:creationId xmlns:a16="http://schemas.microsoft.com/office/drawing/2014/main" id="{0FF2263A-26B0-E449-7AD1-857799D19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79" b="23098"/>
          <a:stretch/>
        </p:blipFill>
        <p:spPr bwMode="auto">
          <a:xfrm>
            <a:off x="0" y="0"/>
            <a:ext cx="12192000" cy="1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293FD-4013-BA09-A99B-1F9B4CD41300}"/>
              </a:ext>
            </a:extLst>
          </p:cNvPr>
          <p:cNvSpPr/>
          <p:nvPr/>
        </p:nvSpPr>
        <p:spPr>
          <a:xfrm rot="10800000" flipH="1">
            <a:off x="0" y="-13966"/>
            <a:ext cx="12206601" cy="1091954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2E9E98-8599-E329-8A86-6CB6E6C27D78}"/>
              </a:ext>
            </a:extLst>
          </p:cNvPr>
          <p:cNvGrpSpPr/>
          <p:nvPr/>
        </p:nvGrpSpPr>
        <p:grpSpPr>
          <a:xfrm>
            <a:off x="10911085" y="5979304"/>
            <a:ext cx="1274193" cy="870959"/>
            <a:chOff x="21571538" y="5296711"/>
            <a:chExt cx="3946751" cy="27518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D09325-FC1F-CEF5-A81A-95FFAB6E6267}"/>
                </a:ext>
              </a:extLst>
            </p:cNvPr>
            <p:cNvSpPr/>
            <p:nvPr userDrawn="1"/>
          </p:nvSpPr>
          <p:spPr>
            <a:xfrm>
              <a:off x="21571538" y="5296711"/>
              <a:ext cx="3946751" cy="275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Image result for usc viterbi logos">
              <a:extLst>
                <a:ext uri="{FF2B5EF4-FFF2-40B4-BE49-F238E27FC236}">
                  <a16:creationId xmlns:a16="http://schemas.microsoft.com/office/drawing/2014/main" id="{95EE1EE5-F558-A692-FBDE-D8D3D8FC90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1" r="17205" b="25638"/>
            <a:stretch/>
          </p:blipFill>
          <p:spPr bwMode="auto">
            <a:xfrm>
              <a:off x="21998280" y="5520436"/>
              <a:ext cx="3239387" cy="2319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AD708A-7505-AFC2-2D01-16963D1E9DFE}"/>
              </a:ext>
            </a:extLst>
          </p:cNvPr>
          <p:cNvGrpSpPr/>
          <p:nvPr/>
        </p:nvGrpSpPr>
        <p:grpSpPr>
          <a:xfrm>
            <a:off x="-6834" y="6009083"/>
            <a:ext cx="1602878" cy="859867"/>
            <a:chOff x="-7571041" y="5847961"/>
            <a:chExt cx="3942139" cy="21385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124E55-71EE-95AD-5615-FD061D44B4D2}"/>
                </a:ext>
              </a:extLst>
            </p:cNvPr>
            <p:cNvSpPr/>
            <p:nvPr userDrawn="1"/>
          </p:nvSpPr>
          <p:spPr>
            <a:xfrm>
              <a:off x="-7571041" y="5847961"/>
              <a:ext cx="3942139" cy="21385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6" descr="Logo and Tagline-01">
              <a:extLst>
                <a:ext uri="{FF2B5EF4-FFF2-40B4-BE49-F238E27FC236}">
                  <a16:creationId xmlns:a16="http://schemas.microsoft.com/office/drawing/2014/main" id="{24DCD72C-F159-3E13-45E7-2E53D5CB8AE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50"/>
            <a:stretch/>
          </p:blipFill>
          <p:spPr bwMode="auto">
            <a:xfrm>
              <a:off x="-7362374" y="6124746"/>
              <a:ext cx="3494617" cy="1729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F87F37-6B2B-2E47-C0A8-846338CB32A4}"/>
              </a:ext>
            </a:extLst>
          </p:cNvPr>
          <p:cNvSpPr txBox="1"/>
          <p:nvPr/>
        </p:nvSpPr>
        <p:spPr>
          <a:xfrm>
            <a:off x="-6834" y="66738"/>
            <a:ext cx="1219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Subsurface Energy Data Science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512D5A-08D1-9300-C6F8-00DDA8018792}"/>
              </a:ext>
            </a:extLst>
          </p:cNvPr>
          <p:cNvSpPr/>
          <p:nvPr/>
        </p:nvSpPr>
        <p:spPr>
          <a:xfrm>
            <a:off x="213350" y="3213759"/>
            <a:ext cx="545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Mahammad Valiyev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1CD177-E7BB-B164-EFCD-90CD578A0084}"/>
              </a:ext>
            </a:extLst>
          </p:cNvPr>
          <p:cNvSpPr/>
          <p:nvPr/>
        </p:nvSpPr>
        <p:spPr>
          <a:xfrm>
            <a:off x="229001" y="1232275"/>
            <a:ext cx="67589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990000"/>
                </a:solidFill>
                <a:latin typeface="Arial" panose="020B0604020202020204" pitchFamily="34" charset="0"/>
              </a:rPr>
              <a:t>Well Drawdown Control for Production Optimization in</a:t>
            </a:r>
          </a:p>
          <a:p>
            <a:r>
              <a:rPr lang="en-US" sz="3600" b="1" dirty="0">
                <a:solidFill>
                  <a:srgbClr val="990000"/>
                </a:solidFill>
                <a:latin typeface="Arial" panose="020B0604020202020204" pitchFamily="34" charset="0"/>
              </a:rPr>
              <a:t>Unconventional Reservoirs</a:t>
            </a:r>
          </a:p>
        </p:txBody>
      </p:sp>
      <p:sp>
        <p:nvSpPr>
          <p:cNvPr id="36" name="TextBox 9">
            <a:extLst>
              <a:ext uri="{FF2B5EF4-FFF2-40B4-BE49-F238E27FC236}">
                <a16:creationId xmlns:a16="http://schemas.microsoft.com/office/drawing/2014/main" id="{5EB0C55A-7860-832E-DA43-700618CE403F}"/>
              </a:ext>
            </a:extLst>
          </p:cNvPr>
          <p:cNvSpPr txBox="1"/>
          <p:nvPr/>
        </p:nvSpPr>
        <p:spPr>
          <a:xfrm>
            <a:off x="229001" y="5036206"/>
            <a:ext cx="5867000" cy="707886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Annual Symposium and Advisory Board Meeting</a:t>
            </a:r>
            <a:endParaRPr lang="es-E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Los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Angeles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California | April 24, 2024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C7F5CDB-24CF-1FD9-4868-98DB9EE68BEA}"/>
              </a:ext>
            </a:extLst>
          </p:cNvPr>
          <p:cNvSpPr/>
          <p:nvPr/>
        </p:nvSpPr>
        <p:spPr>
          <a:xfrm>
            <a:off x="229000" y="3645890"/>
            <a:ext cx="54566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Viterbi School of Engineering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75DE7BA-7F45-CBBD-3BFC-FE120EF1DAF3}"/>
              </a:ext>
            </a:extLst>
          </p:cNvPr>
          <p:cNvSpPr/>
          <p:nvPr/>
        </p:nvSpPr>
        <p:spPr>
          <a:xfrm>
            <a:off x="229000" y="4052103"/>
            <a:ext cx="55186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</a:rPr>
              <a:t>University of Southern California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28CB55-9C4A-E6ED-1908-1032CACDB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416" y="1184996"/>
            <a:ext cx="4538264" cy="46906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D4061B-2D33-BE79-CEB4-B8A0BDAD8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85" t="20937" r="18766" b="63500"/>
          <a:stretch/>
        </p:blipFill>
        <p:spPr>
          <a:xfrm>
            <a:off x="1589410" y="6029976"/>
            <a:ext cx="9450428" cy="8076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E74333-A233-7657-6471-22DC640D81A1}"/>
              </a:ext>
            </a:extLst>
          </p:cNvPr>
          <p:cNvSpPr/>
          <p:nvPr/>
        </p:nvSpPr>
        <p:spPr>
          <a:xfrm>
            <a:off x="1580391" y="6017344"/>
            <a:ext cx="9459447" cy="859867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09702-46CA-3236-890E-800C32DEDFD1}"/>
              </a:ext>
            </a:extLst>
          </p:cNvPr>
          <p:cNvGrpSpPr/>
          <p:nvPr/>
        </p:nvGrpSpPr>
        <p:grpSpPr>
          <a:xfrm>
            <a:off x="-6833" y="6042769"/>
            <a:ext cx="12198834" cy="815230"/>
            <a:chOff x="39130" y="19233905"/>
            <a:chExt cx="21957697" cy="276795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BC15DE-2CDB-5206-950D-0573B100FA56}"/>
                </a:ext>
              </a:extLst>
            </p:cNvPr>
            <p:cNvCxnSpPr/>
            <p:nvPr/>
          </p:nvCxnSpPr>
          <p:spPr>
            <a:xfrm flipV="1">
              <a:off x="51230" y="21984558"/>
              <a:ext cx="21945597" cy="17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176C4B-8DE3-B491-37C4-55C61E1D1E27}"/>
                </a:ext>
              </a:extLst>
            </p:cNvPr>
            <p:cNvCxnSpPr/>
            <p:nvPr/>
          </p:nvCxnSpPr>
          <p:spPr>
            <a:xfrm flipV="1">
              <a:off x="39130" y="19233905"/>
              <a:ext cx="21945596" cy="17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C71D6D-E400-9D3A-B44D-7418E0768B98}"/>
              </a:ext>
            </a:extLst>
          </p:cNvPr>
          <p:cNvSpPr txBox="1"/>
          <p:nvPr/>
        </p:nvSpPr>
        <p:spPr>
          <a:xfrm>
            <a:off x="3153558" y="6087204"/>
            <a:ext cx="588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Research Chair</a:t>
            </a:r>
          </a:p>
        </p:txBody>
      </p:sp>
    </p:spTree>
    <p:extLst>
      <p:ext uri="{BB962C8B-B14F-4D97-AF65-F5344CB8AC3E}">
        <p14:creationId xmlns:p14="http://schemas.microsoft.com/office/powerpoint/2010/main" val="2420374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1F5FD-8E6D-6194-F6F1-DF609CD2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1CD404-E7F8-E3AC-1B9D-90112F95C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long</a:t>
            </a: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-term production period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BB5FF-5E63-998D-7D84-FF885CFDD824}"/>
              </a:ext>
            </a:extLst>
          </p:cNvPr>
          <p:cNvSpPr txBox="1"/>
          <p:nvPr/>
        </p:nvSpPr>
        <p:spPr>
          <a:xfrm>
            <a:off x="533399" y="1000810"/>
            <a:ext cx="10887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 BHP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cumulative oil </a:t>
            </a: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curves for a 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-term</a:t>
            </a: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production period</a:t>
            </a:r>
            <a:endParaRPr lang="en-US" sz="105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8C972B-E00D-029D-82B5-4303DB41D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674" y="1481541"/>
            <a:ext cx="8306474" cy="46529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E3DA6-FF6C-73FD-6C2E-F1EB868C9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2543" y="1723156"/>
            <a:ext cx="1406506" cy="1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68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626B-9149-4364-E7C8-FDF13E343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A3E336-E34E-0582-13F7-DB0980C4B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</a:t>
            </a: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summary bar charts and optimal BHPs curves 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graph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885DEDC0-81C1-0E12-2F4B-99DA3D97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4" y="1180601"/>
            <a:ext cx="9786621" cy="2274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3A281960-BCED-A15C-7FB5-C64AD6F6A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604" y="3935405"/>
            <a:ext cx="9786621" cy="2275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B02C8-1864-5DE7-7A6D-4D4D1E2B327B}"/>
              </a:ext>
            </a:extLst>
          </p:cNvPr>
          <p:cNvSpPr txBox="1"/>
          <p:nvPr/>
        </p:nvSpPr>
        <p:spPr>
          <a:xfrm>
            <a:off x="866774" y="843337"/>
            <a:ext cx="16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Short-term</a:t>
            </a:r>
            <a:endParaRPr lang="en-US" sz="105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1D97-3010-E6AC-BF7D-5894625C784D}"/>
              </a:ext>
            </a:extLst>
          </p:cNvPr>
          <p:cNvSpPr txBox="1"/>
          <p:nvPr/>
        </p:nvSpPr>
        <p:spPr>
          <a:xfrm>
            <a:off x="847723" y="3585124"/>
            <a:ext cx="1657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Long-term</a:t>
            </a:r>
            <a:endParaRPr lang="en-US" sz="105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093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8C506-62F5-946B-E92A-1E1744C9C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5AE122-6298-B3EE-CEF5-52FD46088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F3409B-1422-8F3D-86A1-C785889DB546}"/>
              </a:ext>
            </a:extLst>
          </p:cNvPr>
          <p:cNvSpPr txBox="1"/>
          <p:nvPr/>
        </p:nvSpPr>
        <p:spPr>
          <a:xfrm>
            <a:off x="561975" y="1589922"/>
            <a:ext cx="11345196" cy="401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control drawdown approach          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non-trivial improvement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 standard methodology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 stress sensitivity of media    , production period    , amount of improvement  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Optimal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drawdown trajectories are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similar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shor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and long-term production with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peculiarities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attempt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was made to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general and specific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trends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optimal curves to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ts val="2800"/>
              </a:lnSpc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inclusion of 1)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 fractures 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heterogeneity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reservoir description  3) use of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data-driven proxies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86E6FA09-3318-C5A9-7687-C45565E4F003}"/>
              </a:ext>
            </a:extLst>
          </p:cNvPr>
          <p:cNvSpPr/>
          <p:nvPr/>
        </p:nvSpPr>
        <p:spPr>
          <a:xfrm>
            <a:off x="4359934" y="2348831"/>
            <a:ext cx="142875" cy="371475"/>
          </a:xfrm>
          <a:prstGeom prst="downArrow">
            <a:avLst>
              <a:gd name="adj1" fmla="val 50000"/>
              <a:gd name="adj2" fmla="val 97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2DAC139-10BE-328C-A935-663AE9CD7A95}"/>
              </a:ext>
            </a:extLst>
          </p:cNvPr>
          <p:cNvSpPr/>
          <p:nvPr/>
        </p:nvSpPr>
        <p:spPr>
          <a:xfrm rot="10800000">
            <a:off x="6738869" y="2339306"/>
            <a:ext cx="142875" cy="371475"/>
          </a:xfrm>
          <a:prstGeom prst="downArrow">
            <a:avLst>
              <a:gd name="adj1" fmla="val 50000"/>
              <a:gd name="adj2" fmla="val 97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6E86E7C8-57BD-C9A6-400B-FFA62B64275E}"/>
              </a:ext>
            </a:extLst>
          </p:cNvPr>
          <p:cNvSpPr/>
          <p:nvPr/>
        </p:nvSpPr>
        <p:spPr>
          <a:xfrm rot="10800000">
            <a:off x="9806191" y="2338845"/>
            <a:ext cx="142875" cy="371475"/>
          </a:xfrm>
          <a:prstGeom prst="downArrow">
            <a:avLst>
              <a:gd name="adj1" fmla="val 50000"/>
              <a:gd name="adj2" fmla="val 97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DA4B47E1-E9B8-0F0A-E74B-D6E053037261}"/>
              </a:ext>
            </a:extLst>
          </p:cNvPr>
          <p:cNvSpPr/>
          <p:nvPr/>
        </p:nvSpPr>
        <p:spPr>
          <a:xfrm rot="16200000">
            <a:off x="5045003" y="1644412"/>
            <a:ext cx="142875" cy="371475"/>
          </a:xfrm>
          <a:prstGeom prst="downArrow">
            <a:avLst>
              <a:gd name="adj1" fmla="val 50000"/>
              <a:gd name="adj2" fmla="val 97116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1">
            <a:extLst>
              <a:ext uri="{FF2B5EF4-FFF2-40B4-BE49-F238E27FC236}">
                <a16:creationId xmlns:a16="http://schemas.microsoft.com/office/drawing/2014/main" id="{257C5602-BC0A-3809-0E23-4BC433D0C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3493" y="0"/>
            <a:ext cx="988507" cy="55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r">
              <a:spcBef>
                <a:spcPts val="0"/>
              </a:spcBef>
            </a:pPr>
            <a:fld id="{5639BF62-9B54-4545-9F00-DF6E8B7066F0}" type="slidenum">
              <a:rPr lang="en-US" sz="30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ts val="0"/>
                </a:spcBef>
              </a:pPr>
              <a:t>13</a:t>
            </a:fld>
            <a:endParaRPr lang="en-US" sz="3000"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18" descr="Introduction to Graph Neural Networks with NVIDIA cuGraph-DGL | NVIDIA  Technical Blog">
            <a:extLst>
              <a:ext uri="{FF2B5EF4-FFF2-40B4-BE49-F238E27FC236}">
                <a16:creationId xmlns:a16="http://schemas.microsoft.com/office/drawing/2014/main" id="{0FF2263A-26B0-E449-7AD1-857799D19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79" b="23098"/>
          <a:stretch/>
        </p:blipFill>
        <p:spPr bwMode="auto">
          <a:xfrm>
            <a:off x="0" y="0"/>
            <a:ext cx="12192000" cy="107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6D293FD-4013-BA09-A99B-1F9B4CD41300}"/>
              </a:ext>
            </a:extLst>
          </p:cNvPr>
          <p:cNvSpPr/>
          <p:nvPr/>
        </p:nvSpPr>
        <p:spPr>
          <a:xfrm rot="10800000" flipH="1">
            <a:off x="0" y="-13966"/>
            <a:ext cx="12206601" cy="1091954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92E9E98-8599-E329-8A86-6CB6E6C27D78}"/>
              </a:ext>
            </a:extLst>
          </p:cNvPr>
          <p:cNvGrpSpPr/>
          <p:nvPr/>
        </p:nvGrpSpPr>
        <p:grpSpPr>
          <a:xfrm>
            <a:off x="10911085" y="5979304"/>
            <a:ext cx="1274193" cy="870959"/>
            <a:chOff x="21571538" y="5296711"/>
            <a:chExt cx="3946751" cy="275184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D09325-FC1F-CEF5-A81A-95FFAB6E6267}"/>
                </a:ext>
              </a:extLst>
            </p:cNvPr>
            <p:cNvSpPr/>
            <p:nvPr userDrawn="1"/>
          </p:nvSpPr>
          <p:spPr>
            <a:xfrm>
              <a:off x="21571538" y="5296711"/>
              <a:ext cx="3946751" cy="27518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1" descr="Image result for usc viterbi logos">
              <a:extLst>
                <a:ext uri="{FF2B5EF4-FFF2-40B4-BE49-F238E27FC236}">
                  <a16:creationId xmlns:a16="http://schemas.microsoft.com/office/drawing/2014/main" id="{95EE1EE5-F558-A692-FBDE-D8D3D8FC90C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251" r="17205" b="25638"/>
            <a:stretch/>
          </p:blipFill>
          <p:spPr bwMode="auto">
            <a:xfrm>
              <a:off x="21998280" y="5520436"/>
              <a:ext cx="3239387" cy="2319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4AD708A-7505-AFC2-2D01-16963D1E9DFE}"/>
              </a:ext>
            </a:extLst>
          </p:cNvPr>
          <p:cNvGrpSpPr/>
          <p:nvPr/>
        </p:nvGrpSpPr>
        <p:grpSpPr>
          <a:xfrm>
            <a:off x="-6834" y="6009083"/>
            <a:ext cx="1602878" cy="859867"/>
            <a:chOff x="-7571041" y="5847961"/>
            <a:chExt cx="3942139" cy="213859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0124E55-71EE-95AD-5615-FD061D44B4D2}"/>
                </a:ext>
              </a:extLst>
            </p:cNvPr>
            <p:cNvSpPr/>
            <p:nvPr userDrawn="1"/>
          </p:nvSpPr>
          <p:spPr>
            <a:xfrm>
              <a:off x="-7571041" y="5847961"/>
              <a:ext cx="3942139" cy="21385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6" descr="Logo and Tagline-01">
              <a:extLst>
                <a:ext uri="{FF2B5EF4-FFF2-40B4-BE49-F238E27FC236}">
                  <a16:creationId xmlns:a16="http://schemas.microsoft.com/office/drawing/2014/main" id="{24DCD72C-F159-3E13-45E7-2E53D5CB8AE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850"/>
            <a:stretch/>
          </p:blipFill>
          <p:spPr bwMode="auto">
            <a:xfrm>
              <a:off x="-7362374" y="6124746"/>
              <a:ext cx="3494617" cy="1729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BF87F37-6B2B-2E47-C0A8-846338CB32A4}"/>
              </a:ext>
            </a:extLst>
          </p:cNvPr>
          <p:cNvSpPr txBox="1"/>
          <p:nvPr/>
        </p:nvSpPr>
        <p:spPr>
          <a:xfrm>
            <a:off x="-6834" y="66738"/>
            <a:ext cx="12198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Subsurface Energy Data Science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1CD177-E7BB-B164-EFCD-90CD578A0084}"/>
              </a:ext>
            </a:extLst>
          </p:cNvPr>
          <p:cNvSpPr/>
          <p:nvPr/>
        </p:nvSpPr>
        <p:spPr>
          <a:xfrm>
            <a:off x="1308177" y="2837133"/>
            <a:ext cx="72654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C00000"/>
                </a:solidFill>
                <a:latin typeface="Arial" panose="020B0604020202020204" pitchFamily="34" charset="0"/>
              </a:rPr>
              <a:t>Thank you!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728CB55-9C4A-E6ED-1908-1032CACDB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416" y="1184996"/>
            <a:ext cx="4538264" cy="469069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2D4061B-2D33-BE79-CEB4-B8A0BDAD80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685" t="20937" r="18766" b="63500"/>
          <a:stretch/>
        </p:blipFill>
        <p:spPr>
          <a:xfrm>
            <a:off x="1589410" y="6029976"/>
            <a:ext cx="9450428" cy="8076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1E74333-A233-7657-6471-22DC640D81A1}"/>
              </a:ext>
            </a:extLst>
          </p:cNvPr>
          <p:cNvSpPr/>
          <p:nvPr/>
        </p:nvSpPr>
        <p:spPr>
          <a:xfrm>
            <a:off x="1580391" y="6017344"/>
            <a:ext cx="9459447" cy="859867"/>
          </a:xfrm>
          <a:prstGeom prst="rect">
            <a:avLst/>
          </a:prstGeom>
          <a:solidFill>
            <a:srgbClr val="000000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7409702-46CA-3236-890E-800C32DEDFD1}"/>
              </a:ext>
            </a:extLst>
          </p:cNvPr>
          <p:cNvGrpSpPr/>
          <p:nvPr/>
        </p:nvGrpSpPr>
        <p:grpSpPr>
          <a:xfrm>
            <a:off x="-6833" y="6042769"/>
            <a:ext cx="12198834" cy="815230"/>
            <a:chOff x="39130" y="19233905"/>
            <a:chExt cx="21957697" cy="276795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DBC15DE-2CDB-5206-950D-0573B100FA56}"/>
                </a:ext>
              </a:extLst>
            </p:cNvPr>
            <p:cNvCxnSpPr/>
            <p:nvPr/>
          </p:nvCxnSpPr>
          <p:spPr>
            <a:xfrm flipV="1">
              <a:off x="51230" y="21984558"/>
              <a:ext cx="21945597" cy="173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D176C4B-8DE3-B491-37C4-55C61E1D1E27}"/>
                </a:ext>
              </a:extLst>
            </p:cNvPr>
            <p:cNvCxnSpPr/>
            <p:nvPr/>
          </p:nvCxnSpPr>
          <p:spPr>
            <a:xfrm flipV="1">
              <a:off x="39130" y="19233905"/>
              <a:ext cx="21945596" cy="172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8C71D6D-E400-9D3A-B44D-7418E0768B98}"/>
              </a:ext>
            </a:extLst>
          </p:cNvPr>
          <p:cNvSpPr txBox="1"/>
          <p:nvPr/>
        </p:nvSpPr>
        <p:spPr>
          <a:xfrm>
            <a:off x="3153558" y="6087204"/>
            <a:ext cx="588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 Research Chair</a:t>
            </a:r>
          </a:p>
        </p:txBody>
      </p:sp>
    </p:spTree>
    <p:extLst>
      <p:ext uri="{BB962C8B-B14F-4D97-AF65-F5344CB8AC3E}">
        <p14:creationId xmlns:p14="http://schemas.microsoft.com/office/powerpoint/2010/main" val="203248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1BD57-EAAD-8053-1EFD-3DCC14826752}"/>
              </a:ext>
            </a:extLst>
          </p:cNvPr>
          <p:cNvSpPr txBox="1"/>
          <p:nvPr/>
        </p:nvSpPr>
        <p:spPr>
          <a:xfrm>
            <a:off x="433760" y="951586"/>
            <a:ext cx="535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Rapid production decline in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unconventionals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1A093F-3631-AC36-CA53-CE3FC420C26E}"/>
              </a:ext>
            </a:extLst>
          </p:cNvPr>
          <p:cNvSpPr/>
          <p:nvPr/>
        </p:nvSpPr>
        <p:spPr>
          <a:xfrm>
            <a:off x="8883208" y="1112762"/>
            <a:ext cx="1327868" cy="2305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47D788-4330-9C31-817F-46B38D50D959}"/>
              </a:ext>
            </a:extLst>
          </p:cNvPr>
          <p:cNvGrpSpPr/>
          <p:nvPr/>
        </p:nvGrpSpPr>
        <p:grpSpPr>
          <a:xfrm>
            <a:off x="525424" y="1334372"/>
            <a:ext cx="4706326" cy="2499797"/>
            <a:chOff x="1864442" y="1559649"/>
            <a:chExt cx="2952269" cy="24742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48E761-C524-2C20-078C-2FB8EEF7329C}"/>
                </a:ext>
              </a:extLst>
            </p:cNvPr>
            <p:cNvSpPr/>
            <p:nvPr/>
          </p:nvSpPr>
          <p:spPr>
            <a:xfrm>
              <a:off x="4346820" y="1639166"/>
              <a:ext cx="311150" cy="4953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188DA10-E676-99E3-3E51-9927FD39107B}"/>
                </a:ext>
              </a:extLst>
            </p:cNvPr>
            <p:cNvCxnSpPr>
              <a:cxnSpLocks/>
            </p:cNvCxnSpPr>
            <p:nvPr/>
          </p:nvCxnSpPr>
          <p:spPr>
            <a:xfrm>
              <a:off x="4622120" y="3776970"/>
              <a:ext cx="19459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91BE3A4-228A-25E3-5E10-EEF83037801C}"/>
                </a:ext>
              </a:extLst>
            </p:cNvPr>
            <p:cNvSpPr txBox="1"/>
            <p:nvPr/>
          </p:nvSpPr>
          <p:spPr>
            <a:xfrm rot="16200000">
              <a:off x="1275176" y="2608727"/>
              <a:ext cx="1371600" cy="19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Oil production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B0F77B-8A18-C5FA-FAAE-58E048E51552}"/>
                </a:ext>
              </a:extLst>
            </p:cNvPr>
            <p:cNvSpPr txBox="1"/>
            <p:nvPr/>
          </p:nvSpPr>
          <p:spPr>
            <a:xfrm>
              <a:off x="2726541" y="3729249"/>
              <a:ext cx="1371600" cy="304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00A8EB0-5668-CFE8-C875-9B49412F73D1}"/>
                </a:ext>
              </a:extLst>
            </p:cNvPr>
            <p:cNvGrpSpPr/>
            <p:nvPr/>
          </p:nvGrpSpPr>
          <p:grpSpPr>
            <a:xfrm>
              <a:off x="2047163" y="1639166"/>
              <a:ext cx="2726861" cy="2132194"/>
              <a:chOff x="6564303" y="3666308"/>
              <a:chExt cx="2726861" cy="2132194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B3CD890-771A-B2FB-3254-BE541D661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64303" y="3666308"/>
                <a:ext cx="2726861" cy="213219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2EB913B-3108-2D80-1415-4ABA06AE13ED}"/>
                  </a:ext>
                </a:extLst>
              </p:cNvPr>
              <p:cNvSpPr/>
              <p:nvPr/>
            </p:nvSpPr>
            <p:spPr>
              <a:xfrm>
                <a:off x="6934200" y="5492750"/>
                <a:ext cx="558800" cy="196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393CCC5-3650-3B83-7035-3B070B7EBCC5}"/>
                  </a:ext>
                </a:extLst>
              </p:cNvPr>
              <p:cNvSpPr/>
              <p:nvPr/>
            </p:nvSpPr>
            <p:spPr>
              <a:xfrm>
                <a:off x="7199742" y="4360454"/>
                <a:ext cx="727991" cy="19685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2F8E1D5-A0E9-8ABE-C61D-F83CF2251341}"/>
                </a:ext>
              </a:extLst>
            </p:cNvPr>
            <p:cNvCxnSpPr/>
            <p:nvPr/>
          </p:nvCxnSpPr>
          <p:spPr>
            <a:xfrm flipV="1">
              <a:off x="2042293" y="1559649"/>
              <a:ext cx="0" cy="20029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E17A40-B8A9-098E-84DD-FA4C9DE47C5C}"/>
                </a:ext>
              </a:extLst>
            </p:cNvPr>
            <p:cNvSpPr txBox="1"/>
            <p:nvPr/>
          </p:nvSpPr>
          <p:spPr>
            <a:xfrm>
              <a:off x="3284209" y="3223865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Unconventional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F725CB7-64E7-3869-E6D4-1F55C66F2A63}"/>
                </a:ext>
              </a:extLst>
            </p:cNvPr>
            <p:cNvSpPr txBox="1"/>
            <p:nvPr/>
          </p:nvSpPr>
          <p:spPr>
            <a:xfrm>
              <a:off x="2429658" y="2290461"/>
              <a:ext cx="1371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Conventional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25D738-683B-CA35-8CDD-D25726A51817}"/>
              </a:ext>
            </a:extLst>
          </p:cNvPr>
          <p:cNvGrpSpPr/>
          <p:nvPr/>
        </p:nvGrpSpPr>
        <p:grpSpPr>
          <a:xfrm>
            <a:off x="6488661" y="1433762"/>
            <a:ext cx="3935196" cy="2101621"/>
            <a:chOff x="5870698" y="1580662"/>
            <a:chExt cx="2383317" cy="178170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48E9974-8652-C690-D383-739A315910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10" r="1"/>
            <a:stretch/>
          </p:blipFill>
          <p:spPr>
            <a:xfrm>
              <a:off x="6323711" y="1580662"/>
              <a:ext cx="1930304" cy="178170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EF3F3DE-0DC6-653D-646F-EF433AFBBCA3}"/>
                </a:ext>
              </a:extLst>
            </p:cNvPr>
            <p:cNvSpPr/>
            <p:nvPr/>
          </p:nvSpPr>
          <p:spPr>
            <a:xfrm>
              <a:off x="5870698" y="2287200"/>
              <a:ext cx="424168" cy="455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E9595A-39F1-4512-26F2-7C4626BEA884}"/>
              </a:ext>
            </a:extLst>
          </p:cNvPr>
          <p:cNvGrpSpPr/>
          <p:nvPr/>
        </p:nvGrpSpPr>
        <p:grpSpPr>
          <a:xfrm>
            <a:off x="7123196" y="3854885"/>
            <a:ext cx="4482644" cy="2217360"/>
            <a:chOff x="8374125" y="2237566"/>
            <a:chExt cx="3121189" cy="1965893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216B389-9DA4-062D-BA6A-2967779A7D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10" r="30772"/>
            <a:stretch/>
          </p:blipFill>
          <p:spPr>
            <a:xfrm>
              <a:off x="8374125" y="2237566"/>
              <a:ext cx="2386698" cy="196589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996BA8F-4017-D7FF-F54B-E3D09C2520BF}"/>
                </a:ext>
              </a:extLst>
            </p:cNvPr>
            <p:cNvSpPr/>
            <p:nvPr/>
          </p:nvSpPr>
          <p:spPr>
            <a:xfrm>
              <a:off x="10805191" y="2955441"/>
              <a:ext cx="690123" cy="455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0D840C8-C5F8-C431-227C-39DD2E3357FB}"/>
              </a:ext>
            </a:extLst>
          </p:cNvPr>
          <p:cNvSpPr txBox="1"/>
          <p:nvPr/>
        </p:nvSpPr>
        <p:spPr>
          <a:xfrm>
            <a:off x="8040321" y="3556370"/>
            <a:ext cx="1783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Compressive stress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26C7498-C085-F5DC-0BFA-8EEFB41E4642}"/>
              </a:ext>
            </a:extLst>
          </p:cNvPr>
          <p:cNvSpPr/>
          <p:nvPr/>
        </p:nvSpPr>
        <p:spPr>
          <a:xfrm>
            <a:off x="5893195" y="3576755"/>
            <a:ext cx="659266" cy="318710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2671395-CF2D-B8E5-01F2-3BEA229B4354}"/>
              </a:ext>
            </a:extLst>
          </p:cNvPr>
          <p:cNvSpPr/>
          <p:nvPr/>
        </p:nvSpPr>
        <p:spPr>
          <a:xfrm>
            <a:off x="7147933" y="1400189"/>
            <a:ext cx="3360909" cy="21698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8602E3C-5D06-CC5A-FB86-E6A194359BB8}"/>
              </a:ext>
            </a:extLst>
          </p:cNvPr>
          <p:cNvSpPr/>
          <p:nvPr/>
        </p:nvSpPr>
        <p:spPr>
          <a:xfrm>
            <a:off x="7147933" y="3858521"/>
            <a:ext cx="3364937" cy="22110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659B237-A076-E8EA-43F1-0415ECBD6BE9}"/>
              </a:ext>
            </a:extLst>
          </p:cNvPr>
          <p:cNvSpPr txBox="1"/>
          <p:nvPr/>
        </p:nvSpPr>
        <p:spPr>
          <a:xfrm>
            <a:off x="6490280" y="936263"/>
            <a:ext cx="4743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Cross-sectional view of fracture aperture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9B021C-C582-FAF5-0DC9-55A2D9BDAE06}"/>
              </a:ext>
            </a:extLst>
          </p:cNvPr>
          <p:cNvSpPr txBox="1"/>
          <p:nvPr/>
        </p:nvSpPr>
        <p:spPr>
          <a:xfrm>
            <a:off x="10186655" y="2212432"/>
            <a:ext cx="211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Before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65E2DC-EFB5-B3C8-A4B0-9ED2FCBB6D8C}"/>
              </a:ext>
            </a:extLst>
          </p:cNvPr>
          <p:cNvSpPr txBox="1"/>
          <p:nvPr/>
        </p:nvSpPr>
        <p:spPr>
          <a:xfrm>
            <a:off x="10211076" y="4715224"/>
            <a:ext cx="2113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compaction</a:t>
            </a:r>
          </a:p>
        </p:txBody>
      </p:sp>
      <p:pic>
        <p:nvPicPr>
          <p:cNvPr id="47" name="Picture 46" descr="A blue and purple sound waves&#10;&#10;Description automatically generated with medium confidence">
            <a:extLst>
              <a:ext uri="{FF2B5EF4-FFF2-40B4-BE49-F238E27FC236}">
                <a16:creationId xmlns:a16="http://schemas.microsoft.com/office/drawing/2014/main" id="{ADFDCC4F-BA34-2CBF-B042-AFD015F1C9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8"/>
          <a:stretch/>
        </p:blipFill>
        <p:spPr>
          <a:xfrm>
            <a:off x="816707" y="3854886"/>
            <a:ext cx="4346994" cy="22173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789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3DE89-4984-73C0-711A-944883B6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D2E24B-CCBA-E5CE-2EB3-35A3F9EBC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EAEDC0-D4A9-0137-A16A-3C5B3EB07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602" y="1105692"/>
            <a:ext cx="2559350" cy="115439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078038AF-E031-D2C3-1DC6-52EB942E6CEA}"/>
              </a:ext>
            </a:extLst>
          </p:cNvPr>
          <p:cNvSpPr/>
          <p:nvPr/>
        </p:nvSpPr>
        <p:spPr>
          <a:xfrm>
            <a:off x="6522449" y="1388586"/>
            <a:ext cx="728599" cy="6023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DC1CA39-3C87-8B6B-679F-82CEF9E1A0F5}"/>
              </a:ext>
            </a:extLst>
          </p:cNvPr>
          <p:cNvSpPr/>
          <p:nvPr/>
        </p:nvSpPr>
        <p:spPr>
          <a:xfrm>
            <a:off x="5914800" y="1125182"/>
            <a:ext cx="568737" cy="526807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28197CE-56DE-EEEB-063D-091E7C4F5148}"/>
              </a:ext>
            </a:extLst>
          </p:cNvPr>
          <p:cNvCxnSpPr>
            <a:cxnSpLocks/>
            <a:stCxn id="4" idx="6"/>
          </p:cNvCxnSpPr>
          <p:nvPr/>
        </p:nvCxnSpPr>
        <p:spPr>
          <a:xfrm>
            <a:off x="7251048" y="1689764"/>
            <a:ext cx="1702772" cy="2226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BC96D5-F8F3-F2EC-9BF1-35BFEC8E8353}"/>
              </a:ext>
            </a:extLst>
          </p:cNvPr>
          <p:cNvCxnSpPr>
            <a:cxnSpLocks/>
          </p:cNvCxnSpPr>
          <p:nvPr/>
        </p:nvCxnSpPr>
        <p:spPr>
          <a:xfrm flipH="1">
            <a:off x="3032931" y="1340458"/>
            <a:ext cx="2881869" cy="60235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781A80-C5CA-2590-622B-674EEC97E9F1}"/>
              </a:ext>
            </a:extLst>
          </p:cNvPr>
          <p:cNvSpPr txBox="1"/>
          <p:nvPr/>
        </p:nvSpPr>
        <p:spPr>
          <a:xfrm>
            <a:off x="9164781" y="1710303"/>
            <a:ext cx="270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Drawdown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044407-908C-D57A-FF57-FC9E9A5AA896}"/>
              </a:ext>
            </a:extLst>
          </p:cNvPr>
          <p:cNvSpPr txBox="1"/>
          <p:nvPr/>
        </p:nvSpPr>
        <p:spPr>
          <a:xfrm>
            <a:off x="1137391" y="1696939"/>
            <a:ext cx="27042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72086E-98B9-7ED1-AC11-F727E18EF0F9}"/>
                  </a:ext>
                </a:extLst>
              </p:cNvPr>
              <p:cNvSpPr txBox="1"/>
              <p:nvPr/>
            </p:nvSpPr>
            <p:spPr>
              <a:xfrm>
                <a:off x="1070923" y="2526116"/>
                <a:ext cx="1949005" cy="79226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sSub>
                            <m:sSub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l-GR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772086E-98B9-7ED1-AC11-F727E18EF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23" y="2526116"/>
                <a:ext cx="1949005" cy="7922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55C4F4-102A-0526-5F50-6D0F9515B4B5}"/>
                  </a:ext>
                </a:extLst>
              </p:cNvPr>
              <p:cNvSpPr txBox="1"/>
              <p:nvPr/>
            </p:nvSpPr>
            <p:spPr>
              <a:xfrm>
                <a:off x="8947488" y="2693757"/>
                <a:ext cx="2173589" cy="456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</m:sub>
                      </m:sSub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𝑏h𝑝</m:t>
                          </m:r>
                        </m:sub>
                      </m:sSub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55C4F4-102A-0526-5F50-6D0F9515B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7488" y="2693757"/>
                <a:ext cx="2173589" cy="456985"/>
              </a:xfrm>
              <a:prstGeom prst="rect">
                <a:avLst/>
              </a:prstGeom>
              <a:blipFill>
                <a:blip r:embed="rId4"/>
                <a:stretch>
                  <a:fillRect b="-64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86C8F03-7898-563A-E640-5E11D5728EF6}"/>
              </a:ext>
            </a:extLst>
          </p:cNvPr>
          <p:cNvCxnSpPr>
            <a:cxnSpLocks/>
          </p:cNvCxnSpPr>
          <p:nvPr/>
        </p:nvCxnSpPr>
        <p:spPr>
          <a:xfrm>
            <a:off x="3357120" y="2909279"/>
            <a:ext cx="5312934" cy="1297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2CA0A88-8092-13FF-4A3B-C36BCB5F7459}"/>
              </a:ext>
            </a:extLst>
          </p:cNvPr>
          <p:cNvSpPr/>
          <p:nvPr/>
        </p:nvSpPr>
        <p:spPr>
          <a:xfrm>
            <a:off x="4623602" y="1118569"/>
            <a:ext cx="2704291" cy="12027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F58AF5-B81D-AD2B-BDEC-65E7F1DD5204}"/>
              </a:ext>
            </a:extLst>
          </p:cNvPr>
          <p:cNvSpPr/>
          <p:nvPr/>
        </p:nvSpPr>
        <p:spPr>
          <a:xfrm>
            <a:off x="3019928" y="4801999"/>
            <a:ext cx="5933892" cy="293261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209B568-8777-6C48-B552-07E7FE6B2265}"/>
              </a:ext>
            </a:extLst>
          </p:cNvPr>
          <p:cNvSpPr/>
          <p:nvPr/>
        </p:nvSpPr>
        <p:spPr>
          <a:xfrm>
            <a:off x="5686616" y="5108233"/>
            <a:ext cx="433200" cy="560358"/>
          </a:xfrm>
          <a:prstGeom prst="triangle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DA0C419-D707-97DA-8147-2FBF34B03FC0}"/>
              </a:ext>
            </a:extLst>
          </p:cNvPr>
          <p:cNvSpPr/>
          <p:nvPr/>
        </p:nvSpPr>
        <p:spPr>
          <a:xfrm>
            <a:off x="3032931" y="3909886"/>
            <a:ext cx="1949005" cy="89574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Permeability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conservation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45BBC-7AFC-31C3-B38C-DF1E2AE7F4B6}"/>
              </a:ext>
            </a:extLst>
          </p:cNvPr>
          <p:cNvSpPr txBox="1"/>
          <p:nvPr/>
        </p:nvSpPr>
        <p:spPr>
          <a:xfrm>
            <a:off x="4763010" y="3647754"/>
            <a:ext cx="317033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competing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5C7194-6E29-AB3E-E4A7-5EE8B3461F22}"/>
              </a:ext>
            </a:extLst>
          </p:cNvPr>
          <p:cNvSpPr txBox="1"/>
          <p:nvPr/>
        </p:nvSpPr>
        <p:spPr>
          <a:xfrm>
            <a:off x="2076096" y="5748956"/>
            <a:ext cx="82080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Determining the optimal point is not straightforward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9CA3F3-9EFB-25F6-9019-1B63A654080A}"/>
              </a:ext>
            </a:extLst>
          </p:cNvPr>
          <p:cNvSpPr/>
          <p:nvPr/>
        </p:nvSpPr>
        <p:spPr>
          <a:xfrm>
            <a:off x="7008112" y="3931385"/>
            <a:ext cx="1945708" cy="8576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Drawdown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rate</a:t>
            </a:r>
          </a:p>
        </p:txBody>
      </p:sp>
    </p:spTree>
    <p:extLst>
      <p:ext uri="{BB962C8B-B14F-4D97-AF65-F5344CB8AC3E}">
        <p14:creationId xmlns:p14="http://schemas.microsoft.com/office/powerpoint/2010/main" val="42339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42B7C-3E5C-FCB9-DC1F-AA038603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BE504E-BAA5-5745-12BF-D43F473A2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 and our contribution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5B1A696-6139-719D-AEA8-7548A61CE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08" y="1039561"/>
            <a:ext cx="6479438" cy="928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15AFAC8-6C1F-B24F-0B1E-6B5DEB37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7" y="1576209"/>
            <a:ext cx="6487547" cy="8742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BF34D51-6FB7-B4C1-D691-1166AAFFF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862" y="2080648"/>
            <a:ext cx="6499491" cy="7919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4FBB788-4C79-93A6-EA05-0E386DF7AFF1}"/>
              </a:ext>
            </a:extLst>
          </p:cNvPr>
          <p:cNvSpPr txBox="1"/>
          <p:nvPr/>
        </p:nvSpPr>
        <p:spPr>
          <a:xfrm>
            <a:off x="7368005" y="1114085"/>
            <a:ext cx="474632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"/>
              </a:spcBef>
              <a:spcAft>
                <a:spcPts val="120"/>
              </a:spcAft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Gaps in the literature:</a:t>
            </a:r>
          </a:p>
          <a:p>
            <a:pPr marL="742950" lvl="1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Fluid flow-only models</a:t>
            </a:r>
          </a:p>
          <a:p>
            <a:pPr marL="742950" lvl="1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Single-fracture models</a:t>
            </a:r>
          </a:p>
          <a:p>
            <a:pPr marL="742950" lvl="1" indent="-285750">
              <a:spcBef>
                <a:spcPts val="120"/>
              </a:spcBef>
              <a:spcAft>
                <a:spcPts val="12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Ad-hoc methodology for optimal drawdown selection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84768C-363E-692B-367E-E5C58AE87F07}"/>
              </a:ext>
            </a:extLst>
          </p:cNvPr>
          <p:cNvSpPr txBox="1"/>
          <p:nvPr/>
        </p:nvSpPr>
        <p:spPr>
          <a:xfrm>
            <a:off x="4792980" y="3222231"/>
            <a:ext cx="4130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Our contribution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EC9FB7E-9730-624E-5A2F-BA359A45C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452" y="3793193"/>
            <a:ext cx="1983987" cy="17797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6DD4BD5-FD5F-45D0-8610-24C4C23AF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8760" y="3793191"/>
            <a:ext cx="1898782" cy="17797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D8EB1B-58F8-6E6C-51AF-F40DD38C6E87}"/>
              </a:ext>
            </a:extLst>
          </p:cNvPr>
          <p:cNvSpPr txBox="1"/>
          <p:nvPr/>
        </p:nvSpPr>
        <p:spPr>
          <a:xfrm>
            <a:off x="640997" y="5603732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Optimization for selection of control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BE294C-AE23-1AF0-5411-C044DD602FA6}"/>
              </a:ext>
            </a:extLst>
          </p:cNvPr>
          <p:cNvSpPr txBox="1"/>
          <p:nvPr/>
        </p:nvSpPr>
        <p:spPr>
          <a:xfrm>
            <a:off x="4572000" y="5603731"/>
            <a:ext cx="2962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Field-scale fully coupled flow geomechanics model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418D2E-A6A3-17EC-DFEE-1F89E5864722}"/>
              </a:ext>
            </a:extLst>
          </p:cNvPr>
          <p:cNvSpPr txBox="1"/>
          <p:nvPr/>
        </p:nvSpPr>
        <p:spPr>
          <a:xfrm>
            <a:off x="8426617" y="5603732"/>
            <a:ext cx="336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Unique insights based on a realistic methodology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27D74DE-35C7-21E2-02B5-D3927911A9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905" y="3793190"/>
            <a:ext cx="2000325" cy="1779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03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43CE0-805F-8DF8-769D-26E22BF6E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30B96C-AB20-7718-1F1E-2097C60C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 modeling approach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1D4630D-F10E-1C89-8885-369643EE567A}"/>
              </a:ext>
            </a:extLst>
          </p:cNvPr>
          <p:cNvGrpSpPr/>
          <p:nvPr/>
        </p:nvGrpSpPr>
        <p:grpSpPr>
          <a:xfrm>
            <a:off x="2401261" y="1084346"/>
            <a:ext cx="7527831" cy="3903290"/>
            <a:chOff x="2484387" y="1084346"/>
            <a:chExt cx="6958453" cy="363810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D769D12-CF2E-F016-63F4-89E6F73B36F5}"/>
                </a:ext>
              </a:extLst>
            </p:cNvPr>
            <p:cNvGrpSpPr/>
            <p:nvPr/>
          </p:nvGrpSpPr>
          <p:grpSpPr>
            <a:xfrm>
              <a:off x="2558453" y="1171487"/>
              <a:ext cx="6736125" cy="3501804"/>
              <a:chOff x="2499509" y="1623378"/>
              <a:chExt cx="6950052" cy="3501804"/>
            </a:xfrm>
          </p:grpSpPr>
          <p:pic>
            <p:nvPicPr>
              <p:cNvPr id="5" name="Picture 4" descr="A blue and black striped pattern&#10;&#10;Description automatically generated">
                <a:extLst>
                  <a:ext uri="{FF2B5EF4-FFF2-40B4-BE49-F238E27FC236}">
                    <a16:creationId xmlns:a16="http://schemas.microsoft.com/office/drawing/2014/main" id="{BE4069DA-151E-4B86-4B37-6CD4A16176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60133" y="3358993"/>
                <a:ext cx="3389428" cy="1766189"/>
              </a:xfrm>
              <a:prstGeom prst="rect">
                <a:avLst/>
              </a:prstGeom>
            </p:spPr>
          </p:pic>
          <p:pic>
            <p:nvPicPr>
              <p:cNvPr id="6" name="Picture 5" descr="A blue rectangular object with a red line&#10;&#10;Description automatically generated">
                <a:extLst>
                  <a:ext uri="{FF2B5EF4-FFF2-40B4-BE49-F238E27FC236}">
                    <a16:creationId xmlns:a16="http://schemas.microsoft.com/office/drawing/2014/main" id="{D03DECCC-C08D-5806-5552-9CF1898EDF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72645" y="1623378"/>
                <a:ext cx="1652016" cy="1445151"/>
              </a:xfrm>
              <a:prstGeom prst="rect">
                <a:avLst/>
              </a:prstGeom>
            </p:spPr>
          </p:pic>
          <p:pic>
            <p:nvPicPr>
              <p:cNvPr id="7" name="Picture 6" descr="A blue rectangular object with a black line&#10;&#10;Description automatically generated">
                <a:extLst>
                  <a:ext uri="{FF2B5EF4-FFF2-40B4-BE49-F238E27FC236}">
                    <a16:creationId xmlns:a16="http://schemas.microsoft.com/office/drawing/2014/main" id="{5F685638-2442-9939-23A1-01ABF8BDD2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9509" y="1853138"/>
                <a:ext cx="3184237" cy="3247095"/>
              </a:xfrm>
              <a:prstGeom prst="rect">
                <a:avLst/>
              </a:prstGeom>
            </p:spPr>
          </p:pic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1369BEE-6EFD-9E59-F92C-BBE9E4FD0C3E}"/>
                  </a:ext>
                </a:extLst>
              </p:cNvPr>
              <p:cNvCxnSpPr>
                <a:cxnSpLocks/>
                <a:stCxn id="20" idx="1"/>
              </p:cNvCxnSpPr>
              <p:nvPr/>
            </p:nvCxnSpPr>
            <p:spPr>
              <a:xfrm flipV="1">
                <a:off x="7711186" y="3068529"/>
                <a:ext cx="68193" cy="1285342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011798C-6C35-BD12-57F6-6EDCED2BB4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76289" y="3068529"/>
                <a:ext cx="1648372" cy="1262600"/>
              </a:xfrm>
              <a:prstGeom prst="line">
                <a:avLst/>
              </a:prstGeom>
              <a:ln w="952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25A020-E0DD-C85C-644A-E245AA5281F5}"/>
                  </a:ext>
                </a:extLst>
              </p:cNvPr>
              <p:cNvSpPr/>
              <p:nvPr/>
            </p:nvSpPr>
            <p:spPr>
              <a:xfrm>
                <a:off x="6060133" y="1623378"/>
                <a:ext cx="1619110" cy="1445151"/>
              </a:xfrm>
              <a:prstGeom prst="rect">
                <a:avLst/>
              </a:prstGeom>
              <a:solidFill>
                <a:schemeClr val="bg1"/>
              </a:solidFill>
              <a:ln w="952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86845BF-25FB-BB54-B29E-AEC9EF89010E}"/>
                  </a:ext>
                </a:extLst>
              </p:cNvPr>
              <p:cNvSpPr/>
              <p:nvPr/>
            </p:nvSpPr>
            <p:spPr>
              <a:xfrm>
                <a:off x="6141801" y="1659890"/>
                <a:ext cx="85267" cy="41553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A87FB50-03EF-C099-6189-98D2375B8723}"/>
                  </a:ext>
                </a:extLst>
              </p:cNvPr>
              <p:cNvSpPr/>
              <p:nvPr/>
            </p:nvSpPr>
            <p:spPr>
              <a:xfrm>
                <a:off x="6142582" y="2140488"/>
                <a:ext cx="85267" cy="41553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180671C-3145-C2E7-1BDF-A3208C21ABDD}"/>
                  </a:ext>
                </a:extLst>
              </p:cNvPr>
              <p:cNvSpPr/>
              <p:nvPr/>
            </p:nvSpPr>
            <p:spPr>
              <a:xfrm>
                <a:off x="6140176" y="2623138"/>
                <a:ext cx="85267" cy="415530"/>
              </a:xfrm>
              <a:prstGeom prst="rect">
                <a:avLst/>
              </a:prstGeom>
              <a:solidFill>
                <a:srgbClr val="0E24F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2409231-DEEA-8C11-7D18-62300FAAC793}"/>
                  </a:ext>
                </a:extLst>
              </p:cNvPr>
              <p:cNvSpPr txBox="1"/>
              <p:nvPr/>
            </p:nvSpPr>
            <p:spPr>
              <a:xfrm>
                <a:off x="5999391" y="1647648"/>
                <a:ext cx="199147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dirty="0"/>
                  <a:t>Propped fracture </a:t>
                </a:r>
              </a:p>
              <a:p>
                <a:pPr algn="ctr"/>
                <a:r>
                  <a:rPr lang="en-US" sz="1300" dirty="0"/>
                  <a:t>zone</a:t>
                </a:r>
              </a:p>
              <a:p>
                <a:pPr algn="ctr"/>
                <a:endParaRPr 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2CDD4E-ABFF-B9B0-43AA-F8C804DF7994}"/>
                  </a:ext>
                </a:extLst>
              </p:cNvPr>
              <p:cNvSpPr txBox="1"/>
              <p:nvPr/>
            </p:nvSpPr>
            <p:spPr>
              <a:xfrm>
                <a:off x="6334833" y="2112959"/>
                <a:ext cx="132799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300" dirty="0"/>
                  <a:t>Unpropped fracture zone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39BC2F-F5C4-159C-7CCA-D191F5EBC924}"/>
                  </a:ext>
                </a:extLst>
              </p:cNvPr>
              <p:cNvSpPr txBox="1"/>
              <p:nvPr/>
            </p:nvSpPr>
            <p:spPr>
              <a:xfrm>
                <a:off x="6288496" y="2695158"/>
                <a:ext cx="14132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sz="1300" dirty="0"/>
                  <a:t>Matrix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95E08E7-D242-E89C-6DF1-D78A6C5D0BF6}"/>
                  </a:ext>
                </a:extLst>
              </p:cNvPr>
              <p:cNvSpPr/>
              <p:nvPr/>
            </p:nvSpPr>
            <p:spPr>
              <a:xfrm>
                <a:off x="7711186" y="4331011"/>
                <a:ext cx="65812" cy="45719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CA52E4E-A464-94BC-EA7E-39C333A1DC73}"/>
                </a:ext>
              </a:extLst>
            </p:cNvPr>
            <p:cNvSpPr/>
            <p:nvPr/>
          </p:nvSpPr>
          <p:spPr>
            <a:xfrm>
              <a:off x="2484387" y="1084346"/>
              <a:ext cx="6958453" cy="36381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BB108DA-BAC9-BFA1-D908-63B59EEC1009}"/>
              </a:ext>
            </a:extLst>
          </p:cNvPr>
          <p:cNvSpPr txBox="1"/>
          <p:nvPr/>
        </p:nvSpPr>
        <p:spPr>
          <a:xfrm>
            <a:off x="3106724" y="5195235"/>
            <a:ext cx="6958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3D, field-scale, fully coupled flow geomechanics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Multi-stage hydraulically fractured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 zones: propped fractures, unpropped fractures, matrix</a:t>
            </a:r>
          </a:p>
        </p:txBody>
      </p:sp>
    </p:spTree>
    <p:extLst>
      <p:ext uri="{BB962C8B-B14F-4D97-AF65-F5344CB8AC3E}">
        <p14:creationId xmlns:p14="http://schemas.microsoft.com/office/powerpoint/2010/main" val="2669507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5285B-BEAC-2127-CB64-C5672062C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2C10E3-F831-74CD-C87B-F15D165B1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 uncertainty analysis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A diagram of different types of stress&#10;&#10;Description automatically generated">
            <a:extLst>
              <a:ext uri="{FF2B5EF4-FFF2-40B4-BE49-F238E27FC236}">
                <a16:creationId xmlns:a16="http://schemas.microsoft.com/office/drawing/2014/main" id="{A63AB1F6-82CF-3893-A6C4-1875BCDBE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19" y="1305427"/>
            <a:ext cx="5648735" cy="3813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06F9C8-119E-CF20-7001-A47F79800DA3}"/>
              </a:ext>
            </a:extLst>
          </p:cNvPr>
          <p:cNvSpPr txBox="1"/>
          <p:nvPr/>
        </p:nvSpPr>
        <p:spPr>
          <a:xfrm>
            <a:off x="260919" y="5183241"/>
            <a:ext cx="5648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Stress-dependency of different reservoir media: </a:t>
            </a:r>
          </a:p>
          <a:p>
            <a:pPr algn="ctr"/>
            <a:r>
              <a:rPr lang="en-US" i="1" u="sng" dirty="0" err="1">
                <a:latin typeface="Arial" panose="020B0604020202020204" pitchFamily="34" charset="0"/>
                <a:cs typeface="Arial" panose="020B0604020202020204" pitchFamily="34" charset="0"/>
              </a:rPr>
              <a:t>SPE</a:t>
            </a:r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-201490-MS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572371-71F0-006B-B113-B071079D2972}"/>
              </a:ext>
            </a:extLst>
          </p:cNvPr>
          <p:cNvSpPr txBox="1"/>
          <p:nvPr/>
        </p:nvSpPr>
        <p:spPr>
          <a:xfrm>
            <a:off x="6296303" y="5183241"/>
            <a:ext cx="5610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Stress-dependency of different reservoir media: </a:t>
            </a:r>
          </a:p>
          <a:p>
            <a:pPr algn="ctr"/>
            <a:r>
              <a:rPr lang="en-US" i="1" u="sng" dirty="0">
                <a:latin typeface="Arial" panose="020B0604020202020204" pitchFamily="34" charset="0"/>
                <a:cs typeface="Arial" panose="020B0604020202020204" pitchFamily="34" charset="0"/>
              </a:rPr>
              <a:t>our study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176437-C7DD-BF7E-BB49-72426AEAF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302" y="1305428"/>
            <a:ext cx="5595762" cy="38132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285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5C2F7-D984-BD71-235D-CE42E23D1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EEF3CDE-B998-FC53-7062-D3B0805F4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Methods: optimization setup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2390CC5-6B8E-123D-1D68-EAFA1F965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414991"/>
              </p:ext>
            </p:extLst>
          </p:nvPr>
        </p:nvGraphicFramePr>
        <p:xfrm>
          <a:off x="437405" y="977716"/>
          <a:ext cx="1356835" cy="326995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56835">
                  <a:extLst>
                    <a:ext uri="{9D8B030D-6E8A-4147-A177-3AD203B41FA5}">
                      <a16:colId xmlns:a16="http://schemas.microsoft.com/office/drawing/2014/main" val="594729764"/>
                    </a:ext>
                  </a:extLst>
                </a:gridCol>
              </a:tblGrid>
              <a:tr h="3583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solidFill>
                            <a:srgbClr val="99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Input: </a:t>
                      </a:r>
                      <a:r>
                        <a:rPr lang="en-US" sz="1600" b="1" u="none" strike="noStrike" dirty="0">
                          <a:solidFill>
                            <a:srgbClr val="99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BHP</a:t>
                      </a:r>
                      <a:endParaRPr lang="en-US" sz="2000" b="1" i="0" u="none" strike="noStrike" dirty="0">
                        <a:solidFill>
                          <a:srgbClr val="99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882831"/>
                  </a:ext>
                </a:extLst>
              </a:tr>
              <a:tr h="46243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BHP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764819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BHP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4796220"/>
                  </a:ext>
                </a:extLst>
              </a:tr>
              <a:tr h="47270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2973796"/>
                  </a:ext>
                </a:extLst>
              </a:tr>
              <a:tr h="5679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113856"/>
                  </a:ext>
                </a:extLst>
              </a:tr>
              <a:tr h="5122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468455"/>
                  </a:ext>
                </a:extLst>
              </a:tr>
              <a:tr h="4105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BHP 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1513596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16276B6-AFE8-CF5F-4CF8-98521A42FF7D}"/>
              </a:ext>
            </a:extLst>
          </p:cNvPr>
          <p:cNvCxnSpPr>
            <a:cxnSpLocks/>
          </p:cNvCxnSpPr>
          <p:nvPr/>
        </p:nvCxnSpPr>
        <p:spPr>
          <a:xfrm>
            <a:off x="1919761" y="2183448"/>
            <a:ext cx="6970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11FD8191-6105-B58F-00D1-1C8D98F77A8B}"/>
              </a:ext>
            </a:extLst>
          </p:cNvPr>
          <p:cNvGrpSpPr/>
          <p:nvPr/>
        </p:nvGrpSpPr>
        <p:grpSpPr>
          <a:xfrm>
            <a:off x="2711318" y="1168668"/>
            <a:ext cx="2279782" cy="2026469"/>
            <a:chOff x="4015450" y="2859542"/>
            <a:chExt cx="2923683" cy="2026469"/>
          </a:xfrm>
        </p:grpSpPr>
        <p:sp>
          <p:nvSpPr>
            <p:cNvPr id="8" name="Rounded Rectangle 10">
              <a:extLst>
                <a:ext uri="{FF2B5EF4-FFF2-40B4-BE49-F238E27FC236}">
                  <a16:creationId xmlns:a16="http://schemas.microsoft.com/office/drawing/2014/main" id="{9F4757A6-5BD0-E8F2-639A-1FAC89FC729A}"/>
                </a:ext>
              </a:extLst>
            </p:cNvPr>
            <p:cNvSpPr/>
            <p:nvPr/>
          </p:nvSpPr>
          <p:spPr>
            <a:xfrm>
              <a:off x="4015450" y="2859542"/>
              <a:ext cx="2923683" cy="202646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4021DD4-90E8-72D3-D63A-47384ADDB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6416" y="3048603"/>
              <a:ext cx="2655903" cy="16997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92D385-E267-4E23-76D0-417FA468E949}"/>
              </a:ext>
            </a:extLst>
          </p:cNvPr>
          <p:cNvSpPr txBox="1"/>
          <p:nvPr/>
        </p:nvSpPr>
        <p:spPr>
          <a:xfrm>
            <a:off x="85920" y="4299233"/>
            <a:ext cx="205445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Input:</a:t>
            </a:r>
          </a:p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n control values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7AB91-F981-EB0D-352A-06DC4FD4F1A8}"/>
              </a:ext>
            </a:extLst>
          </p:cNvPr>
          <p:cNvGrpSpPr/>
          <p:nvPr/>
        </p:nvGrpSpPr>
        <p:grpSpPr>
          <a:xfrm>
            <a:off x="6006968" y="1162989"/>
            <a:ext cx="2198190" cy="2032148"/>
            <a:chOff x="6679111" y="1498757"/>
            <a:chExt cx="2198190" cy="225681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AC33EF6-B7F6-2BE1-28D3-1D950B736102}"/>
                </a:ext>
              </a:extLst>
            </p:cNvPr>
            <p:cNvSpPr/>
            <p:nvPr/>
          </p:nvSpPr>
          <p:spPr>
            <a:xfrm>
              <a:off x="6679111" y="1498757"/>
              <a:ext cx="2198190" cy="2256815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407C6CE-6E72-1DA1-81E3-578C036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3184" y="1601872"/>
              <a:ext cx="1785041" cy="2037718"/>
            </a:xfrm>
            <a:prstGeom prst="rect">
              <a:avLst/>
            </a:prstGeom>
          </p:spPr>
        </p:pic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4005E57-35E8-AFEC-3B1E-08F7C45020A7}"/>
              </a:ext>
            </a:extLst>
          </p:cNvPr>
          <p:cNvCxnSpPr>
            <a:cxnSpLocks/>
          </p:cNvCxnSpPr>
          <p:nvPr/>
        </p:nvCxnSpPr>
        <p:spPr>
          <a:xfrm>
            <a:off x="5167011" y="2181047"/>
            <a:ext cx="6970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635F028-95CA-864A-4A22-EBE5E72EB785}"/>
              </a:ext>
            </a:extLst>
          </p:cNvPr>
          <p:cNvSpPr txBox="1"/>
          <p:nvPr/>
        </p:nvSpPr>
        <p:spPr>
          <a:xfrm>
            <a:off x="3316209" y="3278135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6E1097-7F4E-6DD7-3316-F226916B8782}"/>
              </a:ext>
            </a:extLst>
          </p:cNvPr>
          <p:cNvSpPr txBox="1"/>
          <p:nvPr/>
        </p:nvSpPr>
        <p:spPr>
          <a:xfrm>
            <a:off x="5983155" y="3305295"/>
            <a:ext cx="23220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</a:t>
            </a:r>
          </a:p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1.5 / 10-year cumulative oil rate</a:t>
            </a:r>
          </a:p>
        </p:txBody>
      </p:sp>
      <p:sp>
        <p:nvSpPr>
          <p:cNvPr id="18" name="Rounded Rectangle 12">
            <a:extLst>
              <a:ext uri="{FF2B5EF4-FFF2-40B4-BE49-F238E27FC236}">
                <a16:creationId xmlns:a16="http://schemas.microsoft.com/office/drawing/2014/main" id="{73247F6D-46FA-BF74-FD0B-02729768CD18}"/>
              </a:ext>
            </a:extLst>
          </p:cNvPr>
          <p:cNvSpPr/>
          <p:nvPr/>
        </p:nvSpPr>
        <p:spPr>
          <a:xfrm>
            <a:off x="9274013" y="1168668"/>
            <a:ext cx="2198190" cy="202646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968E74-BA21-1E3A-B64E-7DD97B31E3B6}"/>
              </a:ext>
            </a:extLst>
          </p:cNvPr>
          <p:cNvCxnSpPr>
            <a:cxnSpLocks/>
          </p:cNvCxnSpPr>
          <p:nvPr/>
        </p:nvCxnSpPr>
        <p:spPr>
          <a:xfrm>
            <a:off x="8395986" y="2181047"/>
            <a:ext cx="697082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96F84C5-0363-2E5C-3A5B-6F5B78B27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666" y="1323213"/>
            <a:ext cx="1898782" cy="17797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F2137B4-CF15-652D-3214-FC4D115CD464}"/>
              </a:ext>
            </a:extLst>
          </p:cNvPr>
          <p:cNvSpPr txBox="1"/>
          <p:nvPr/>
        </p:nvSpPr>
        <p:spPr>
          <a:xfrm>
            <a:off x="9242049" y="3333826"/>
            <a:ext cx="232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Optimization algorithm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74C7CB83-D799-0F30-734E-1B3130B2D61A}"/>
              </a:ext>
            </a:extLst>
          </p:cNvPr>
          <p:cNvCxnSpPr>
            <a:cxnSpLocks/>
            <a:stCxn id="18" idx="3"/>
          </p:cNvCxnSpPr>
          <p:nvPr/>
        </p:nvCxnSpPr>
        <p:spPr>
          <a:xfrm flipH="1">
            <a:off x="2286000" y="2181903"/>
            <a:ext cx="9186203" cy="2288681"/>
          </a:xfrm>
          <a:prstGeom prst="bentConnector3">
            <a:avLst>
              <a:gd name="adj1" fmla="val -2489"/>
            </a:avLst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AC6573-B1D5-193E-D19A-2CE64B505E49}"/>
              </a:ext>
            </a:extLst>
          </p:cNvPr>
          <p:cNvCxnSpPr/>
          <p:nvPr/>
        </p:nvCxnSpPr>
        <p:spPr>
          <a:xfrm flipV="1">
            <a:off x="2305050" y="2181047"/>
            <a:ext cx="0" cy="22886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718439-516B-43CD-97FF-2741E241AF4B}"/>
                  </a:ext>
                </a:extLst>
              </p:cNvPr>
              <p:cNvSpPr txBox="1"/>
              <p:nvPr/>
            </p:nvSpPr>
            <p:spPr>
              <a:xfrm>
                <a:off x="2616843" y="4691212"/>
                <a:ext cx="8385350" cy="1503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Optimization problem details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decision variables: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BHP 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constraints: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1) bound: </a:t>
                </a:r>
                <a:r>
                  <a:rPr lang="en-US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500 ≤</m:t>
                    </m:r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en-US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≤6000</m:t>
                    </m:r>
                  </m:oMath>
                </a14:m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,  2) inequality: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≤500</m:t>
                    </m:r>
                  </m:oMath>
                </a14:m>
                <a:endParaRPr 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objective function: 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1.5/10-year cumulative oil rate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algorithm used</a:t>
                </a: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: interior point (gradient-based)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718439-516B-43CD-97FF-2741E241A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6843" y="4691212"/>
                <a:ext cx="8385350" cy="1503553"/>
              </a:xfrm>
              <a:prstGeom prst="rect">
                <a:avLst/>
              </a:prstGeom>
              <a:blipFill>
                <a:blip r:embed="rId5"/>
                <a:stretch>
                  <a:fillRect l="-581" t="-2439" b="-6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76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73346-56D8-B5DF-984F-113721997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A46806-F8C9-15A6-7409-B30F2AEAD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drawdown scenarios design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35DB94-203A-B8AA-E2BB-8274B5A63716}"/>
              </a:ext>
            </a:extLst>
          </p:cNvPr>
          <p:cNvGrpSpPr/>
          <p:nvPr/>
        </p:nvGrpSpPr>
        <p:grpSpPr>
          <a:xfrm>
            <a:off x="1228725" y="946844"/>
            <a:ext cx="9696449" cy="5278456"/>
            <a:chOff x="-1178560" y="-339983"/>
            <a:chExt cx="9696449" cy="5278456"/>
          </a:xfrm>
        </p:grpSpPr>
        <p:sp>
          <p:nvSpPr>
            <p:cNvPr id="4" name="Text Box 1">
              <a:extLst>
                <a:ext uri="{FF2B5EF4-FFF2-40B4-BE49-F238E27FC236}">
                  <a16:creationId xmlns:a16="http://schemas.microsoft.com/office/drawing/2014/main" id="{86854301-5A3B-7DFF-82BE-3A6332D9B07F}"/>
                </a:ext>
              </a:extLst>
            </p:cNvPr>
            <p:cNvSpPr txBox="1"/>
            <p:nvPr/>
          </p:nvSpPr>
          <p:spPr>
            <a:xfrm>
              <a:off x="-1178560" y="-339983"/>
              <a:ext cx="9696449" cy="338554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000"/>
                </a:spcAft>
              </a:pPr>
              <a:r>
                <a:rPr lang="en-US" sz="2200" i="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Pre-defined BHP profiles for short and long-term production periods</a:t>
              </a:r>
              <a:endParaRPr lang="en-US" sz="2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Picture 4" descr="A graph of different stages of production&#10;&#10;Description automatically generated">
              <a:extLst>
                <a:ext uri="{FF2B5EF4-FFF2-40B4-BE49-F238E27FC236}">
                  <a16:creationId xmlns:a16="http://schemas.microsoft.com/office/drawing/2014/main" id="{143722DA-589E-DAAB-8293-23D6B8CB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45" y="189549"/>
              <a:ext cx="6191252" cy="47489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497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B5FC5-1724-E262-25AA-A709C10D7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8B25AB-1D8A-7625-5859-9357FB8DC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8" y="75980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Results: shor</a:t>
            </a:r>
            <a:r>
              <a:rPr lang="en-US" sz="4000" b="1" dirty="0">
                <a:solidFill>
                  <a:schemeClr val="bg1"/>
                </a:solidFill>
                <a:cs typeface="Arial" panose="020B0604020202020204" pitchFamily="34" charset="0"/>
              </a:rPr>
              <a:t>t-term production period</a:t>
            </a:r>
            <a:br>
              <a:rPr lang="en-US" sz="4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4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4DE8EFE1-EDF1-2DF2-9A0D-3DA410A5CA7A}"/>
              </a:ext>
            </a:extLst>
          </p:cNvPr>
          <p:cNvSpPr txBox="1"/>
          <p:nvPr/>
        </p:nvSpPr>
        <p:spPr>
          <a:xfrm>
            <a:off x="628650" y="1047029"/>
            <a:ext cx="10972800" cy="381721"/>
          </a:xfrm>
          <a:prstGeom prst="rect">
            <a:avLst/>
          </a:prstGeom>
          <a:solidFill>
            <a:prstClr val="white"/>
          </a:solidFill>
          <a:ln>
            <a:noFill/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1000"/>
              </a:spcAft>
            </a:pP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Well BHP</a:t>
            </a:r>
            <a:r>
              <a:rPr lang="en-U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cumulative oil </a:t>
            </a: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curves for a </a:t>
            </a:r>
            <a:r>
              <a:rPr lang="en-US" b="1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short-term</a:t>
            </a:r>
            <a:r>
              <a:rPr lang="en-US" i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production period</a:t>
            </a:r>
            <a:endParaRPr lang="en-US" sz="1050" i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0317F4-B837-8925-7CD9-575CEDA6D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960" y="1504950"/>
            <a:ext cx="8170050" cy="46429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8A1AD2-5481-B573-9FAB-913FFF708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37" y="1723156"/>
            <a:ext cx="1406506" cy="10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97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38112</TotalTime>
  <Words>414</Words>
  <Application>Microsoft Office PowerPoint</Application>
  <PresentationFormat>Widescreen</PresentationFormat>
  <Paragraphs>99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Wingdings</vt:lpstr>
      <vt:lpstr>Office Theme</vt:lpstr>
      <vt:lpstr>PowerPoint Presentation</vt:lpstr>
      <vt:lpstr>Motivation </vt:lpstr>
      <vt:lpstr>Motivation </vt:lpstr>
      <vt:lpstr>Literature review and our contribution </vt:lpstr>
      <vt:lpstr>Methods: modeling approach </vt:lpstr>
      <vt:lpstr>Methods: uncertainty analysis </vt:lpstr>
      <vt:lpstr>Methods: optimization setup </vt:lpstr>
      <vt:lpstr>Results: drawdown scenarios design </vt:lpstr>
      <vt:lpstr>Results: short-term production period </vt:lpstr>
      <vt:lpstr>Results: long-term production period </vt:lpstr>
      <vt:lpstr>Results: summary bar charts and optimal BHPs curves  </vt:lpstr>
      <vt:lpstr>Conclusion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Mahammad</cp:lastModifiedBy>
  <cp:revision>715</cp:revision>
  <cp:lastPrinted>2018-05-29T20:56:05Z</cp:lastPrinted>
  <dcterms:created xsi:type="dcterms:W3CDTF">2017-10-18T18:28:56Z</dcterms:created>
  <dcterms:modified xsi:type="dcterms:W3CDTF">2024-05-10T04:09:15Z</dcterms:modified>
</cp:coreProperties>
</file>